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307" r:id="rId3"/>
    <p:sldId id="264" r:id="rId4"/>
    <p:sldId id="257" r:id="rId5"/>
    <p:sldId id="271" r:id="rId6"/>
    <p:sldId id="329" r:id="rId7"/>
    <p:sldId id="308" r:id="rId8"/>
    <p:sldId id="316" r:id="rId9"/>
    <p:sldId id="327" r:id="rId10"/>
    <p:sldId id="309" r:id="rId11"/>
    <p:sldId id="310" r:id="rId12"/>
    <p:sldId id="311" r:id="rId13"/>
    <p:sldId id="312" r:id="rId14"/>
    <p:sldId id="313" r:id="rId15"/>
    <p:sldId id="314" r:id="rId16"/>
    <p:sldId id="321" r:id="rId17"/>
    <p:sldId id="322" r:id="rId18"/>
    <p:sldId id="315" r:id="rId19"/>
    <p:sldId id="317" r:id="rId20"/>
    <p:sldId id="328" r:id="rId21"/>
    <p:sldId id="318" r:id="rId22"/>
    <p:sldId id="319" r:id="rId23"/>
    <p:sldId id="320" r:id="rId24"/>
    <p:sldId id="323" r:id="rId25"/>
    <p:sldId id="324" r:id="rId26"/>
    <p:sldId id="325" r:id="rId27"/>
    <p:sldId id="326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B9CD"/>
    <a:srgbClr val="1E61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984661-3CB5-4695-B8A4-CDCFBE013FE5}" v="24" dt="2020-09-16T03:26:21.2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02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e Zhou" userId="56e29226-f137-48b8-be2c-2de52b045a92" providerId="ADAL" clId="{70984661-3CB5-4695-B8A4-CDCFBE013FE5}"/>
    <pc:docChg chg="undo custSel addSld delSld modSld">
      <pc:chgData name="Joe Zhou" userId="56e29226-f137-48b8-be2c-2de52b045a92" providerId="ADAL" clId="{70984661-3CB5-4695-B8A4-CDCFBE013FE5}" dt="2020-09-16T03:26:21.215" v="1624" actId="478"/>
      <pc:docMkLst>
        <pc:docMk/>
      </pc:docMkLst>
      <pc:sldChg chg="modSp mod">
        <pc:chgData name="Joe Zhou" userId="56e29226-f137-48b8-be2c-2de52b045a92" providerId="ADAL" clId="{70984661-3CB5-4695-B8A4-CDCFBE013FE5}" dt="2020-09-14T10:54:18.581" v="1" actId="20577"/>
        <pc:sldMkLst>
          <pc:docMk/>
          <pc:sldMk cId="419040040" sldId="257"/>
        </pc:sldMkLst>
        <pc:spChg chg="mod">
          <ac:chgData name="Joe Zhou" userId="56e29226-f137-48b8-be2c-2de52b045a92" providerId="ADAL" clId="{70984661-3CB5-4695-B8A4-CDCFBE013FE5}" dt="2020-09-14T10:54:18.581" v="1" actId="20577"/>
          <ac:spMkLst>
            <pc:docMk/>
            <pc:sldMk cId="419040040" sldId="257"/>
            <ac:spMk id="3" creationId="{77733F74-75CC-44DA-866E-0F3B9B779BA9}"/>
          </ac:spMkLst>
        </pc:spChg>
      </pc:sldChg>
      <pc:sldChg chg="modSp mod">
        <pc:chgData name="Joe Zhou" userId="56e29226-f137-48b8-be2c-2de52b045a92" providerId="ADAL" clId="{70984661-3CB5-4695-B8A4-CDCFBE013FE5}" dt="2020-09-14T10:54:22.692" v="2" actId="1076"/>
        <pc:sldMkLst>
          <pc:docMk/>
          <pc:sldMk cId="3998244494" sldId="271"/>
        </pc:sldMkLst>
        <pc:spChg chg="mod">
          <ac:chgData name="Joe Zhou" userId="56e29226-f137-48b8-be2c-2de52b045a92" providerId="ADAL" clId="{70984661-3CB5-4695-B8A4-CDCFBE013FE5}" dt="2020-09-14T10:54:22.692" v="2" actId="1076"/>
          <ac:spMkLst>
            <pc:docMk/>
            <pc:sldMk cId="3998244494" sldId="271"/>
            <ac:spMk id="8" creationId="{29CD5078-FEB2-4241-ADEB-2AADD87B5092}"/>
          </ac:spMkLst>
        </pc:spChg>
      </pc:sldChg>
      <pc:sldChg chg="modSp mod">
        <pc:chgData name="Joe Zhou" userId="56e29226-f137-48b8-be2c-2de52b045a92" providerId="ADAL" clId="{70984661-3CB5-4695-B8A4-CDCFBE013FE5}" dt="2020-09-14T10:54:15.502" v="0" actId="20577"/>
        <pc:sldMkLst>
          <pc:docMk/>
          <pc:sldMk cId="1988719600" sldId="307"/>
        </pc:sldMkLst>
        <pc:spChg chg="mod">
          <ac:chgData name="Joe Zhou" userId="56e29226-f137-48b8-be2c-2de52b045a92" providerId="ADAL" clId="{70984661-3CB5-4695-B8A4-CDCFBE013FE5}" dt="2020-09-14T10:54:15.502" v="0" actId="20577"/>
          <ac:spMkLst>
            <pc:docMk/>
            <pc:sldMk cId="1988719600" sldId="307"/>
            <ac:spMk id="3" creationId="{77733F74-75CC-44DA-866E-0F3B9B779BA9}"/>
          </ac:spMkLst>
        </pc:spChg>
      </pc:sldChg>
      <pc:sldChg chg="addSp delSp modSp new mod">
        <pc:chgData name="Joe Zhou" userId="56e29226-f137-48b8-be2c-2de52b045a92" providerId="ADAL" clId="{70984661-3CB5-4695-B8A4-CDCFBE013FE5}" dt="2020-09-14T10:55:56.114" v="225" actId="207"/>
        <pc:sldMkLst>
          <pc:docMk/>
          <pc:sldMk cId="2061577846" sldId="308"/>
        </pc:sldMkLst>
        <pc:spChg chg="del mod">
          <ac:chgData name="Joe Zhou" userId="56e29226-f137-48b8-be2c-2de52b045a92" providerId="ADAL" clId="{70984661-3CB5-4695-B8A4-CDCFBE013FE5}" dt="2020-09-14T10:54:47.160" v="51" actId="478"/>
          <ac:spMkLst>
            <pc:docMk/>
            <pc:sldMk cId="2061577846" sldId="308"/>
            <ac:spMk id="2" creationId="{07CB0F75-8E9B-47A4-9075-7DA51F3EC2F5}"/>
          </ac:spMkLst>
        </pc:spChg>
        <pc:spChg chg="del">
          <ac:chgData name="Joe Zhou" userId="56e29226-f137-48b8-be2c-2de52b045a92" providerId="ADAL" clId="{70984661-3CB5-4695-B8A4-CDCFBE013FE5}" dt="2020-09-14T10:54:47.699" v="52" actId="478"/>
          <ac:spMkLst>
            <pc:docMk/>
            <pc:sldMk cId="2061577846" sldId="308"/>
            <ac:spMk id="3" creationId="{20238C99-967B-4018-843C-9896286611CA}"/>
          </ac:spMkLst>
        </pc:spChg>
        <pc:spChg chg="add mod">
          <ac:chgData name="Joe Zhou" userId="56e29226-f137-48b8-be2c-2de52b045a92" providerId="ADAL" clId="{70984661-3CB5-4695-B8A4-CDCFBE013FE5}" dt="2020-09-14T10:55:56.114" v="225" actId="207"/>
          <ac:spMkLst>
            <pc:docMk/>
            <pc:sldMk cId="2061577846" sldId="308"/>
            <ac:spMk id="4" creationId="{1C9935E8-A604-496D-9045-93CB63539D8C}"/>
          </ac:spMkLst>
        </pc:spChg>
      </pc:sldChg>
      <pc:sldChg chg="addSp delSp modSp new mod">
        <pc:chgData name="Joe Zhou" userId="56e29226-f137-48b8-be2c-2de52b045a92" providerId="ADAL" clId="{70984661-3CB5-4695-B8A4-CDCFBE013FE5}" dt="2020-09-14T10:56:58.647" v="243" actId="1076"/>
        <pc:sldMkLst>
          <pc:docMk/>
          <pc:sldMk cId="740751773" sldId="309"/>
        </pc:sldMkLst>
        <pc:spChg chg="mod">
          <ac:chgData name="Joe Zhou" userId="56e29226-f137-48b8-be2c-2de52b045a92" providerId="ADAL" clId="{70984661-3CB5-4695-B8A4-CDCFBE013FE5}" dt="2020-09-14T10:56:03.116" v="238" actId="20577"/>
          <ac:spMkLst>
            <pc:docMk/>
            <pc:sldMk cId="740751773" sldId="309"/>
            <ac:spMk id="2" creationId="{020100BB-DEBF-439D-9CAC-F4468414748E}"/>
          </ac:spMkLst>
        </pc:spChg>
        <pc:spChg chg="del">
          <ac:chgData name="Joe Zhou" userId="56e29226-f137-48b8-be2c-2de52b045a92" providerId="ADAL" clId="{70984661-3CB5-4695-B8A4-CDCFBE013FE5}" dt="2020-09-14T10:56:48.090" v="239" actId="22"/>
          <ac:spMkLst>
            <pc:docMk/>
            <pc:sldMk cId="740751773" sldId="309"/>
            <ac:spMk id="3" creationId="{6B835036-E23D-424B-B881-C91686B6C687}"/>
          </ac:spMkLst>
        </pc:spChg>
        <pc:picChg chg="add mod ord">
          <ac:chgData name="Joe Zhou" userId="56e29226-f137-48b8-be2c-2de52b045a92" providerId="ADAL" clId="{70984661-3CB5-4695-B8A4-CDCFBE013FE5}" dt="2020-09-14T10:56:58.647" v="243" actId="1076"/>
          <ac:picMkLst>
            <pc:docMk/>
            <pc:sldMk cId="740751773" sldId="309"/>
            <ac:picMk id="5" creationId="{50C5F1BC-A891-47DC-8241-F69F23D3B9F9}"/>
          </ac:picMkLst>
        </pc:picChg>
      </pc:sldChg>
      <pc:sldChg chg="del">
        <pc:chgData name="Joe Zhou" userId="56e29226-f137-48b8-be2c-2de52b045a92" providerId="ADAL" clId="{70984661-3CB5-4695-B8A4-CDCFBE013FE5}" dt="2020-09-14T10:54:26.512" v="3" actId="47"/>
        <pc:sldMkLst>
          <pc:docMk/>
          <pc:sldMk cId="1959692848" sldId="309"/>
        </pc:sldMkLst>
      </pc:sldChg>
      <pc:sldChg chg="del">
        <pc:chgData name="Joe Zhou" userId="56e29226-f137-48b8-be2c-2de52b045a92" providerId="ADAL" clId="{70984661-3CB5-4695-B8A4-CDCFBE013FE5}" dt="2020-09-14T10:54:26.656" v="4" actId="47"/>
        <pc:sldMkLst>
          <pc:docMk/>
          <pc:sldMk cId="152261874" sldId="310"/>
        </pc:sldMkLst>
      </pc:sldChg>
      <pc:sldChg chg="addSp delSp modSp new mod">
        <pc:chgData name="Joe Zhou" userId="56e29226-f137-48b8-be2c-2de52b045a92" providerId="ADAL" clId="{70984661-3CB5-4695-B8A4-CDCFBE013FE5}" dt="2020-09-14T11:02:23.675" v="533" actId="20577"/>
        <pc:sldMkLst>
          <pc:docMk/>
          <pc:sldMk cId="1975001510" sldId="310"/>
        </pc:sldMkLst>
        <pc:spChg chg="mod">
          <ac:chgData name="Joe Zhou" userId="56e29226-f137-48b8-be2c-2de52b045a92" providerId="ADAL" clId="{70984661-3CB5-4695-B8A4-CDCFBE013FE5}" dt="2020-09-14T11:01:25.238" v="378"/>
          <ac:spMkLst>
            <pc:docMk/>
            <pc:sldMk cId="1975001510" sldId="310"/>
            <ac:spMk id="2" creationId="{DEE71E2A-0F2D-40DA-9BFC-525556D05E4E}"/>
          </ac:spMkLst>
        </pc:spChg>
        <pc:spChg chg="mod">
          <ac:chgData name="Joe Zhou" userId="56e29226-f137-48b8-be2c-2de52b045a92" providerId="ADAL" clId="{70984661-3CB5-4695-B8A4-CDCFBE013FE5}" dt="2020-09-14T11:02:23.675" v="533" actId="20577"/>
          <ac:spMkLst>
            <pc:docMk/>
            <pc:sldMk cId="1975001510" sldId="310"/>
            <ac:spMk id="3" creationId="{CB344501-D3F1-4E01-A025-A2986C43F667}"/>
          </ac:spMkLst>
        </pc:spChg>
        <pc:picChg chg="add mod">
          <ac:chgData name="Joe Zhou" userId="56e29226-f137-48b8-be2c-2de52b045a92" providerId="ADAL" clId="{70984661-3CB5-4695-B8A4-CDCFBE013FE5}" dt="2020-09-14T11:02:06.796" v="475" actId="1076"/>
          <ac:picMkLst>
            <pc:docMk/>
            <pc:sldMk cId="1975001510" sldId="310"/>
            <ac:picMk id="5" creationId="{113F6800-D8A3-460A-8F45-985E72CC320D}"/>
          </ac:picMkLst>
        </pc:picChg>
        <pc:picChg chg="add del">
          <ac:chgData name="Joe Zhou" userId="56e29226-f137-48b8-be2c-2de52b045a92" providerId="ADAL" clId="{70984661-3CB5-4695-B8A4-CDCFBE013FE5}" dt="2020-09-14T11:02:19.525" v="528" actId="22"/>
          <ac:picMkLst>
            <pc:docMk/>
            <pc:sldMk cId="1975001510" sldId="310"/>
            <ac:picMk id="7" creationId="{D757875D-F0D6-4313-9067-494D5F96879C}"/>
          </ac:picMkLst>
        </pc:picChg>
      </pc:sldChg>
      <pc:sldChg chg="del">
        <pc:chgData name="Joe Zhou" userId="56e29226-f137-48b8-be2c-2de52b045a92" providerId="ADAL" clId="{70984661-3CB5-4695-B8A4-CDCFBE013FE5}" dt="2020-09-14T10:54:27.170" v="5" actId="47"/>
        <pc:sldMkLst>
          <pc:docMk/>
          <pc:sldMk cId="1373937022" sldId="311"/>
        </pc:sldMkLst>
      </pc:sldChg>
      <pc:sldChg chg="addSp modSp new mod">
        <pc:chgData name="Joe Zhou" userId="56e29226-f137-48b8-be2c-2de52b045a92" providerId="ADAL" clId="{70984661-3CB5-4695-B8A4-CDCFBE013FE5}" dt="2020-09-14T11:02:42.608" v="548" actId="1076"/>
        <pc:sldMkLst>
          <pc:docMk/>
          <pc:sldMk cId="2906095636" sldId="311"/>
        </pc:sldMkLst>
        <pc:spChg chg="mod">
          <ac:chgData name="Joe Zhou" userId="56e29226-f137-48b8-be2c-2de52b045a92" providerId="ADAL" clId="{70984661-3CB5-4695-B8A4-CDCFBE013FE5}" dt="2020-09-14T11:02:32.066" v="544" actId="20577"/>
          <ac:spMkLst>
            <pc:docMk/>
            <pc:sldMk cId="2906095636" sldId="311"/>
            <ac:spMk id="2" creationId="{D8460627-FB4A-4CAE-A4D0-4CA32E16F367}"/>
          </ac:spMkLst>
        </pc:spChg>
        <pc:picChg chg="add mod">
          <ac:chgData name="Joe Zhou" userId="56e29226-f137-48b8-be2c-2de52b045a92" providerId="ADAL" clId="{70984661-3CB5-4695-B8A4-CDCFBE013FE5}" dt="2020-09-14T11:02:42.608" v="548" actId="1076"/>
          <ac:picMkLst>
            <pc:docMk/>
            <pc:sldMk cId="2906095636" sldId="311"/>
            <ac:picMk id="5" creationId="{C96A1F65-B23F-4D4B-86EF-AB3AA6FE3EB0}"/>
          </ac:picMkLst>
        </pc:picChg>
      </pc:sldChg>
      <pc:sldChg chg="del">
        <pc:chgData name="Joe Zhou" userId="56e29226-f137-48b8-be2c-2de52b045a92" providerId="ADAL" clId="{70984661-3CB5-4695-B8A4-CDCFBE013FE5}" dt="2020-09-14T10:54:27.312" v="6" actId="47"/>
        <pc:sldMkLst>
          <pc:docMk/>
          <pc:sldMk cId="2892850341" sldId="312"/>
        </pc:sldMkLst>
      </pc:sldChg>
      <pc:sldChg chg="addSp delSp modSp new mod">
        <pc:chgData name="Joe Zhou" userId="56e29226-f137-48b8-be2c-2de52b045a92" providerId="ADAL" clId="{70984661-3CB5-4695-B8A4-CDCFBE013FE5}" dt="2020-09-14T11:02:57.128" v="552" actId="1076"/>
        <pc:sldMkLst>
          <pc:docMk/>
          <pc:sldMk cId="3589844255" sldId="312"/>
        </pc:sldMkLst>
        <pc:spChg chg="del">
          <ac:chgData name="Joe Zhou" userId="56e29226-f137-48b8-be2c-2de52b045a92" providerId="ADAL" clId="{70984661-3CB5-4695-B8A4-CDCFBE013FE5}" dt="2020-09-14T11:02:53.769" v="550" actId="22"/>
          <ac:spMkLst>
            <pc:docMk/>
            <pc:sldMk cId="3589844255" sldId="312"/>
            <ac:spMk id="3" creationId="{5F0140B2-1337-4EAF-A30D-CDCA3C65B3F4}"/>
          </ac:spMkLst>
        </pc:spChg>
        <pc:picChg chg="add mod ord">
          <ac:chgData name="Joe Zhou" userId="56e29226-f137-48b8-be2c-2de52b045a92" providerId="ADAL" clId="{70984661-3CB5-4695-B8A4-CDCFBE013FE5}" dt="2020-09-14T11:02:57.128" v="552" actId="1076"/>
          <ac:picMkLst>
            <pc:docMk/>
            <pc:sldMk cId="3589844255" sldId="312"/>
            <ac:picMk id="5" creationId="{2C975F9E-5297-4F06-840F-A4E20F1FD397}"/>
          </ac:picMkLst>
        </pc:picChg>
      </pc:sldChg>
      <pc:sldChg chg="del">
        <pc:chgData name="Joe Zhou" userId="56e29226-f137-48b8-be2c-2de52b045a92" providerId="ADAL" clId="{70984661-3CB5-4695-B8A4-CDCFBE013FE5}" dt="2020-09-14T10:54:27.491" v="7" actId="47"/>
        <pc:sldMkLst>
          <pc:docMk/>
          <pc:sldMk cId="695780894" sldId="313"/>
        </pc:sldMkLst>
      </pc:sldChg>
      <pc:sldChg chg="addSp delSp modSp new mod">
        <pc:chgData name="Joe Zhou" userId="56e29226-f137-48b8-be2c-2de52b045a92" providerId="ADAL" clId="{70984661-3CB5-4695-B8A4-CDCFBE013FE5}" dt="2020-09-14T11:03:28.684" v="581" actId="1076"/>
        <pc:sldMkLst>
          <pc:docMk/>
          <pc:sldMk cId="2419160205" sldId="313"/>
        </pc:sldMkLst>
        <pc:spChg chg="mod">
          <ac:chgData name="Joe Zhou" userId="56e29226-f137-48b8-be2c-2de52b045a92" providerId="ADAL" clId="{70984661-3CB5-4695-B8A4-CDCFBE013FE5}" dt="2020-09-14T11:03:08.802" v="574" actId="20577"/>
          <ac:spMkLst>
            <pc:docMk/>
            <pc:sldMk cId="2419160205" sldId="313"/>
            <ac:spMk id="2" creationId="{2FCE1F97-3F32-44C2-8191-5EB3768528D4}"/>
          </ac:spMkLst>
        </pc:spChg>
        <pc:spChg chg="del">
          <ac:chgData name="Joe Zhou" userId="56e29226-f137-48b8-be2c-2de52b045a92" providerId="ADAL" clId="{70984661-3CB5-4695-B8A4-CDCFBE013FE5}" dt="2020-09-14T11:03:24.426" v="579" actId="22"/>
          <ac:spMkLst>
            <pc:docMk/>
            <pc:sldMk cId="2419160205" sldId="313"/>
            <ac:spMk id="3" creationId="{8F68CEBD-0CBF-4512-BD25-99013AAC1E2F}"/>
          </ac:spMkLst>
        </pc:spChg>
        <pc:picChg chg="add mod">
          <ac:chgData name="Joe Zhou" userId="56e29226-f137-48b8-be2c-2de52b045a92" providerId="ADAL" clId="{70984661-3CB5-4695-B8A4-CDCFBE013FE5}" dt="2020-09-14T11:03:20.129" v="578" actId="1076"/>
          <ac:picMkLst>
            <pc:docMk/>
            <pc:sldMk cId="2419160205" sldId="313"/>
            <ac:picMk id="5" creationId="{F2172391-E06E-4262-92B2-220182843674}"/>
          </ac:picMkLst>
        </pc:picChg>
        <pc:picChg chg="add mod ord">
          <ac:chgData name="Joe Zhou" userId="56e29226-f137-48b8-be2c-2de52b045a92" providerId="ADAL" clId="{70984661-3CB5-4695-B8A4-CDCFBE013FE5}" dt="2020-09-14T11:03:28.684" v="581" actId="1076"/>
          <ac:picMkLst>
            <pc:docMk/>
            <pc:sldMk cId="2419160205" sldId="313"/>
            <ac:picMk id="7" creationId="{ED151311-AEFC-4D2C-AB67-F17295C40ACF}"/>
          </ac:picMkLst>
        </pc:picChg>
      </pc:sldChg>
      <pc:sldChg chg="del">
        <pc:chgData name="Joe Zhou" userId="56e29226-f137-48b8-be2c-2de52b045a92" providerId="ADAL" clId="{70984661-3CB5-4695-B8A4-CDCFBE013FE5}" dt="2020-09-14T10:54:27.973" v="8" actId="47"/>
        <pc:sldMkLst>
          <pc:docMk/>
          <pc:sldMk cId="1373559315" sldId="314"/>
        </pc:sldMkLst>
      </pc:sldChg>
      <pc:sldChg chg="addSp modSp new mod">
        <pc:chgData name="Joe Zhou" userId="56e29226-f137-48b8-be2c-2de52b045a92" providerId="ADAL" clId="{70984661-3CB5-4695-B8A4-CDCFBE013FE5}" dt="2020-09-14T11:03:43.638" v="587" actId="1076"/>
        <pc:sldMkLst>
          <pc:docMk/>
          <pc:sldMk cId="3432814928" sldId="314"/>
        </pc:sldMkLst>
        <pc:picChg chg="add mod">
          <ac:chgData name="Joe Zhou" userId="56e29226-f137-48b8-be2c-2de52b045a92" providerId="ADAL" clId="{70984661-3CB5-4695-B8A4-CDCFBE013FE5}" dt="2020-09-14T11:03:43.638" v="587" actId="1076"/>
          <ac:picMkLst>
            <pc:docMk/>
            <pc:sldMk cId="3432814928" sldId="314"/>
            <ac:picMk id="5" creationId="{FBF75E80-C09A-4E28-A5B9-B077C27F9D25}"/>
          </ac:picMkLst>
        </pc:picChg>
      </pc:sldChg>
      <pc:sldChg chg="del">
        <pc:chgData name="Joe Zhou" userId="56e29226-f137-48b8-be2c-2de52b045a92" providerId="ADAL" clId="{70984661-3CB5-4695-B8A4-CDCFBE013FE5}" dt="2020-09-14T10:54:28.331" v="9" actId="47"/>
        <pc:sldMkLst>
          <pc:docMk/>
          <pc:sldMk cId="2663347370" sldId="315"/>
        </pc:sldMkLst>
      </pc:sldChg>
      <pc:sldChg chg="addSp modSp new mod">
        <pc:chgData name="Joe Zhou" userId="56e29226-f137-48b8-be2c-2de52b045a92" providerId="ADAL" clId="{70984661-3CB5-4695-B8A4-CDCFBE013FE5}" dt="2020-09-14T11:06:47.009" v="611" actId="1076"/>
        <pc:sldMkLst>
          <pc:docMk/>
          <pc:sldMk cId="3544098462" sldId="315"/>
        </pc:sldMkLst>
        <pc:spChg chg="mod">
          <ac:chgData name="Joe Zhou" userId="56e29226-f137-48b8-be2c-2de52b045a92" providerId="ADAL" clId="{70984661-3CB5-4695-B8A4-CDCFBE013FE5}" dt="2020-09-14T11:03:55.666" v="603" actId="20577"/>
          <ac:spMkLst>
            <pc:docMk/>
            <pc:sldMk cId="3544098462" sldId="315"/>
            <ac:spMk id="2" creationId="{9B108405-197D-4CAF-8A23-662C17A64243}"/>
          </ac:spMkLst>
        </pc:spChg>
        <pc:picChg chg="add mod">
          <ac:chgData name="Joe Zhou" userId="56e29226-f137-48b8-be2c-2de52b045a92" providerId="ADAL" clId="{70984661-3CB5-4695-B8A4-CDCFBE013FE5}" dt="2020-09-14T11:06:47.009" v="611" actId="1076"/>
          <ac:picMkLst>
            <pc:docMk/>
            <pc:sldMk cId="3544098462" sldId="315"/>
            <ac:picMk id="5" creationId="{039618EC-E479-4B16-BB57-2E45B1994EBB}"/>
          </ac:picMkLst>
        </pc:picChg>
      </pc:sldChg>
      <pc:sldChg chg="del">
        <pc:chgData name="Joe Zhou" userId="56e29226-f137-48b8-be2c-2de52b045a92" providerId="ADAL" clId="{70984661-3CB5-4695-B8A4-CDCFBE013FE5}" dt="2020-09-14T10:54:28.497" v="10" actId="47"/>
        <pc:sldMkLst>
          <pc:docMk/>
          <pc:sldMk cId="909793043" sldId="316"/>
        </pc:sldMkLst>
      </pc:sldChg>
      <pc:sldChg chg="addSp delSp modSp new mod">
        <pc:chgData name="Joe Zhou" userId="56e29226-f137-48b8-be2c-2de52b045a92" providerId="ADAL" clId="{70984661-3CB5-4695-B8A4-CDCFBE013FE5}" dt="2020-09-14T23:35:35.889" v="1061" actId="207"/>
        <pc:sldMkLst>
          <pc:docMk/>
          <pc:sldMk cId="3334012871" sldId="316"/>
        </pc:sldMkLst>
        <pc:spChg chg="mod">
          <ac:chgData name="Joe Zhou" userId="56e29226-f137-48b8-be2c-2de52b045a92" providerId="ADAL" clId="{70984661-3CB5-4695-B8A4-CDCFBE013FE5}" dt="2020-09-14T23:28:26.221" v="652" actId="20577"/>
          <ac:spMkLst>
            <pc:docMk/>
            <pc:sldMk cId="3334012871" sldId="316"/>
            <ac:spMk id="2" creationId="{5F917976-179F-4D69-831E-F1009FF60D2F}"/>
          </ac:spMkLst>
        </pc:spChg>
        <pc:spChg chg="del">
          <ac:chgData name="Joe Zhou" userId="56e29226-f137-48b8-be2c-2de52b045a92" providerId="ADAL" clId="{70984661-3CB5-4695-B8A4-CDCFBE013FE5}" dt="2020-09-14T23:28:55.276" v="653" actId="3680"/>
          <ac:spMkLst>
            <pc:docMk/>
            <pc:sldMk cId="3334012871" sldId="316"/>
            <ac:spMk id="3" creationId="{D40D2084-B2E4-4B65-9255-68A4AF224D24}"/>
          </ac:spMkLst>
        </pc:spChg>
        <pc:spChg chg="add del mod">
          <ac:chgData name="Joe Zhou" userId="56e29226-f137-48b8-be2c-2de52b045a92" providerId="ADAL" clId="{70984661-3CB5-4695-B8A4-CDCFBE013FE5}" dt="2020-09-14T23:34:52.664" v="1026" actId="478"/>
          <ac:spMkLst>
            <pc:docMk/>
            <pc:sldMk cId="3334012871" sldId="316"/>
            <ac:spMk id="18" creationId="{832D6EB8-EE9E-4E03-BB27-E733DA681624}"/>
          </ac:spMkLst>
        </pc:spChg>
        <pc:graphicFrameChg chg="add del mod ord modGraphic">
          <ac:chgData name="Joe Zhou" userId="56e29226-f137-48b8-be2c-2de52b045a92" providerId="ADAL" clId="{70984661-3CB5-4695-B8A4-CDCFBE013FE5}" dt="2020-09-14T23:35:35.889" v="1061" actId="207"/>
          <ac:graphicFrameMkLst>
            <pc:docMk/>
            <pc:sldMk cId="3334012871" sldId="316"/>
            <ac:graphicFrameMk id="4" creationId="{36B4F667-57B9-4A08-A844-E0B462514777}"/>
          </ac:graphicFrameMkLst>
        </pc:graphicFrameChg>
        <pc:picChg chg="add mod">
          <ac:chgData name="Joe Zhou" userId="56e29226-f137-48b8-be2c-2de52b045a92" providerId="ADAL" clId="{70984661-3CB5-4695-B8A4-CDCFBE013FE5}" dt="2020-09-14T23:35:13.236" v="1032" actId="1076"/>
          <ac:picMkLst>
            <pc:docMk/>
            <pc:sldMk cId="3334012871" sldId="316"/>
            <ac:picMk id="6" creationId="{C52130B8-32EC-47D9-9AC6-07356E8CA431}"/>
          </ac:picMkLst>
        </pc:picChg>
        <pc:picChg chg="add mod">
          <ac:chgData name="Joe Zhou" userId="56e29226-f137-48b8-be2c-2de52b045a92" providerId="ADAL" clId="{70984661-3CB5-4695-B8A4-CDCFBE013FE5}" dt="2020-09-14T23:35:24.812" v="1058" actId="1076"/>
          <ac:picMkLst>
            <pc:docMk/>
            <pc:sldMk cId="3334012871" sldId="316"/>
            <ac:picMk id="8" creationId="{87E69CC2-406F-455A-991D-B8A7372B6FBA}"/>
          </ac:picMkLst>
        </pc:picChg>
        <pc:picChg chg="add mod">
          <ac:chgData name="Joe Zhou" userId="56e29226-f137-48b8-be2c-2de52b045a92" providerId="ADAL" clId="{70984661-3CB5-4695-B8A4-CDCFBE013FE5}" dt="2020-09-14T23:35:13.236" v="1032" actId="1076"/>
          <ac:picMkLst>
            <pc:docMk/>
            <pc:sldMk cId="3334012871" sldId="316"/>
            <ac:picMk id="10" creationId="{B03AF899-20F3-43F2-9447-364463A53D8B}"/>
          </ac:picMkLst>
        </pc:picChg>
        <pc:picChg chg="add mod">
          <ac:chgData name="Joe Zhou" userId="56e29226-f137-48b8-be2c-2de52b045a92" providerId="ADAL" clId="{70984661-3CB5-4695-B8A4-CDCFBE013FE5}" dt="2020-09-14T23:35:13.236" v="1032" actId="1076"/>
          <ac:picMkLst>
            <pc:docMk/>
            <pc:sldMk cId="3334012871" sldId="316"/>
            <ac:picMk id="12" creationId="{41695780-4BCA-42CD-A066-4D026174DEB0}"/>
          </ac:picMkLst>
        </pc:picChg>
        <pc:picChg chg="add mod">
          <ac:chgData name="Joe Zhou" userId="56e29226-f137-48b8-be2c-2de52b045a92" providerId="ADAL" clId="{70984661-3CB5-4695-B8A4-CDCFBE013FE5}" dt="2020-09-14T23:35:13.236" v="1032" actId="1076"/>
          <ac:picMkLst>
            <pc:docMk/>
            <pc:sldMk cId="3334012871" sldId="316"/>
            <ac:picMk id="14" creationId="{7F4D425F-0E40-42A9-B55F-14375DEB4822}"/>
          </ac:picMkLst>
        </pc:picChg>
        <pc:picChg chg="add mod">
          <ac:chgData name="Joe Zhou" userId="56e29226-f137-48b8-be2c-2de52b045a92" providerId="ADAL" clId="{70984661-3CB5-4695-B8A4-CDCFBE013FE5}" dt="2020-09-14T23:35:13.236" v="1032" actId="1076"/>
          <ac:picMkLst>
            <pc:docMk/>
            <pc:sldMk cId="3334012871" sldId="316"/>
            <ac:picMk id="16" creationId="{A3C215AE-41BF-4ADB-BFE4-D4566CBC7772}"/>
          </ac:picMkLst>
        </pc:picChg>
      </pc:sldChg>
      <pc:sldChg chg="del">
        <pc:chgData name="Joe Zhou" userId="56e29226-f137-48b8-be2c-2de52b045a92" providerId="ADAL" clId="{70984661-3CB5-4695-B8A4-CDCFBE013FE5}" dt="2020-09-14T10:54:28.641" v="11" actId="47"/>
        <pc:sldMkLst>
          <pc:docMk/>
          <pc:sldMk cId="2558556819" sldId="317"/>
        </pc:sldMkLst>
      </pc:sldChg>
      <pc:sldChg chg="addSp delSp modSp new mod">
        <pc:chgData name="Joe Zhou" userId="56e29226-f137-48b8-be2c-2de52b045a92" providerId="ADAL" clId="{70984661-3CB5-4695-B8A4-CDCFBE013FE5}" dt="2020-09-16T01:34:16.798" v="1562" actId="22"/>
        <pc:sldMkLst>
          <pc:docMk/>
          <pc:sldMk cId="4167272771" sldId="317"/>
        </pc:sldMkLst>
        <pc:spChg chg="mod">
          <ac:chgData name="Joe Zhou" userId="56e29226-f137-48b8-be2c-2de52b045a92" providerId="ADAL" clId="{70984661-3CB5-4695-B8A4-CDCFBE013FE5}" dt="2020-09-14T23:36:10.764" v="1072" actId="20577"/>
          <ac:spMkLst>
            <pc:docMk/>
            <pc:sldMk cId="4167272771" sldId="317"/>
            <ac:spMk id="2" creationId="{C0E56CA6-DA1D-4D4D-A733-E5357550D564}"/>
          </ac:spMkLst>
        </pc:spChg>
        <pc:picChg chg="add mod">
          <ac:chgData name="Joe Zhou" userId="56e29226-f137-48b8-be2c-2de52b045a92" providerId="ADAL" clId="{70984661-3CB5-4695-B8A4-CDCFBE013FE5}" dt="2020-09-14T23:36:14.798" v="1075" actId="1076"/>
          <ac:picMkLst>
            <pc:docMk/>
            <pc:sldMk cId="4167272771" sldId="317"/>
            <ac:picMk id="5" creationId="{A3AF5884-2498-4338-B80E-87D847D6DE75}"/>
          </ac:picMkLst>
        </pc:picChg>
        <pc:picChg chg="add del">
          <ac:chgData name="Joe Zhou" userId="56e29226-f137-48b8-be2c-2de52b045a92" providerId="ADAL" clId="{70984661-3CB5-4695-B8A4-CDCFBE013FE5}" dt="2020-09-16T01:34:16.798" v="1562" actId="22"/>
          <ac:picMkLst>
            <pc:docMk/>
            <pc:sldMk cId="4167272771" sldId="317"/>
            <ac:picMk id="7" creationId="{8CAC387E-DB19-4584-ADBD-F69427F34D2D}"/>
          </ac:picMkLst>
        </pc:picChg>
      </pc:sldChg>
      <pc:sldChg chg="addSp delSp modSp new mod">
        <pc:chgData name="Joe Zhou" userId="56e29226-f137-48b8-be2c-2de52b045a92" providerId="ADAL" clId="{70984661-3CB5-4695-B8A4-CDCFBE013FE5}" dt="2020-09-14T23:36:58.650" v="1154" actId="22"/>
        <pc:sldMkLst>
          <pc:docMk/>
          <pc:sldMk cId="850153616" sldId="318"/>
        </pc:sldMkLst>
        <pc:spChg chg="mod">
          <ac:chgData name="Joe Zhou" userId="56e29226-f137-48b8-be2c-2de52b045a92" providerId="ADAL" clId="{70984661-3CB5-4695-B8A4-CDCFBE013FE5}" dt="2020-09-14T23:36:49.871" v="1153" actId="404"/>
          <ac:spMkLst>
            <pc:docMk/>
            <pc:sldMk cId="850153616" sldId="318"/>
            <ac:spMk id="2" creationId="{AF62A9A7-E77C-4F31-8A30-4A391194CD7A}"/>
          </ac:spMkLst>
        </pc:spChg>
        <pc:spChg chg="del">
          <ac:chgData name="Joe Zhou" userId="56e29226-f137-48b8-be2c-2de52b045a92" providerId="ADAL" clId="{70984661-3CB5-4695-B8A4-CDCFBE013FE5}" dt="2020-09-14T23:36:58.650" v="1154" actId="22"/>
          <ac:spMkLst>
            <pc:docMk/>
            <pc:sldMk cId="850153616" sldId="318"/>
            <ac:spMk id="3" creationId="{DB8CDC58-A223-4B25-8C89-5811451A9D15}"/>
          </ac:spMkLst>
        </pc:spChg>
        <pc:picChg chg="add mod ord">
          <ac:chgData name="Joe Zhou" userId="56e29226-f137-48b8-be2c-2de52b045a92" providerId="ADAL" clId="{70984661-3CB5-4695-B8A4-CDCFBE013FE5}" dt="2020-09-14T23:36:58.650" v="1154" actId="22"/>
          <ac:picMkLst>
            <pc:docMk/>
            <pc:sldMk cId="850153616" sldId="318"/>
            <ac:picMk id="5" creationId="{CEE0C8BE-562D-4BFA-A120-BE276A46B36C}"/>
          </ac:picMkLst>
        </pc:picChg>
      </pc:sldChg>
      <pc:sldChg chg="del">
        <pc:chgData name="Joe Zhou" userId="56e29226-f137-48b8-be2c-2de52b045a92" providerId="ADAL" clId="{70984661-3CB5-4695-B8A4-CDCFBE013FE5}" dt="2020-09-14T10:54:28.794" v="12" actId="47"/>
        <pc:sldMkLst>
          <pc:docMk/>
          <pc:sldMk cId="2564657851" sldId="318"/>
        </pc:sldMkLst>
      </pc:sldChg>
      <pc:sldChg chg="addSp new mod">
        <pc:chgData name="Joe Zhou" userId="56e29226-f137-48b8-be2c-2de52b045a92" providerId="ADAL" clId="{70984661-3CB5-4695-B8A4-CDCFBE013FE5}" dt="2020-09-14T23:37:20.707" v="1156" actId="22"/>
        <pc:sldMkLst>
          <pc:docMk/>
          <pc:sldMk cId="987889796" sldId="319"/>
        </pc:sldMkLst>
        <pc:picChg chg="add">
          <ac:chgData name="Joe Zhou" userId="56e29226-f137-48b8-be2c-2de52b045a92" providerId="ADAL" clId="{70984661-3CB5-4695-B8A4-CDCFBE013FE5}" dt="2020-09-14T23:37:20.707" v="1156" actId="22"/>
          <ac:picMkLst>
            <pc:docMk/>
            <pc:sldMk cId="987889796" sldId="319"/>
            <ac:picMk id="5" creationId="{7BBB076B-2055-48EB-959D-A71D3B388C20}"/>
          </ac:picMkLst>
        </pc:picChg>
      </pc:sldChg>
      <pc:sldChg chg="del">
        <pc:chgData name="Joe Zhou" userId="56e29226-f137-48b8-be2c-2de52b045a92" providerId="ADAL" clId="{70984661-3CB5-4695-B8A4-CDCFBE013FE5}" dt="2020-09-14T10:54:28.939" v="13" actId="47"/>
        <pc:sldMkLst>
          <pc:docMk/>
          <pc:sldMk cId="3541664616" sldId="319"/>
        </pc:sldMkLst>
      </pc:sldChg>
      <pc:sldChg chg="del">
        <pc:chgData name="Joe Zhou" userId="56e29226-f137-48b8-be2c-2de52b045a92" providerId="ADAL" clId="{70984661-3CB5-4695-B8A4-CDCFBE013FE5}" dt="2020-09-14T10:54:29.081" v="14" actId="47"/>
        <pc:sldMkLst>
          <pc:docMk/>
          <pc:sldMk cId="618205645" sldId="320"/>
        </pc:sldMkLst>
      </pc:sldChg>
      <pc:sldChg chg="addSp delSp modSp new mod">
        <pc:chgData name="Joe Zhou" userId="56e29226-f137-48b8-be2c-2de52b045a92" providerId="ADAL" clId="{70984661-3CB5-4695-B8A4-CDCFBE013FE5}" dt="2020-09-16T01:24:20.744" v="1354" actId="1076"/>
        <pc:sldMkLst>
          <pc:docMk/>
          <pc:sldMk cId="3717242414" sldId="320"/>
        </pc:sldMkLst>
        <pc:spChg chg="mod">
          <ac:chgData name="Joe Zhou" userId="56e29226-f137-48b8-be2c-2de52b045a92" providerId="ADAL" clId="{70984661-3CB5-4695-B8A4-CDCFBE013FE5}" dt="2020-09-14T23:40:02.138" v="1243" actId="20577"/>
          <ac:spMkLst>
            <pc:docMk/>
            <pc:sldMk cId="3717242414" sldId="320"/>
            <ac:spMk id="2" creationId="{3F3260A6-EB69-4585-BA38-1BF521EC517F}"/>
          </ac:spMkLst>
        </pc:spChg>
        <pc:spChg chg="del">
          <ac:chgData name="Joe Zhou" userId="56e29226-f137-48b8-be2c-2de52b045a92" providerId="ADAL" clId="{70984661-3CB5-4695-B8A4-CDCFBE013FE5}" dt="2020-09-16T01:24:19.595" v="1353" actId="22"/>
          <ac:spMkLst>
            <pc:docMk/>
            <pc:sldMk cId="3717242414" sldId="320"/>
            <ac:spMk id="3" creationId="{BFD7E55B-BEA4-4787-BBB1-52EED2A80D60}"/>
          </ac:spMkLst>
        </pc:spChg>
        <pc:picChg chg="add mod ord">
          <ac:chgData name="Joe Zhou" userId="56e29226-f137-48b8-be2c-2de52b045a92" providerId="ADAL" clId="{70984661-3CB5-4695-B8A4-CDCFBE013FE5}" dt="2020-09-16T01:24:20.744" v="1354" actId="1076"/>
          <ac:picMkLst>
            <pc:docMk/>
            <pc:sldMk cId="3717242414" sldId="320"/>
            <ac:picMk id="5" creationId="{7A6A6D1F-74A3-40D9-9D66-84FE903A9517}"/>
          </ac:picMkLst>
        </pc:picChg>
      </pc:sldChg>
      <pc:sldChg chg="addSp delSp modSp new mod">
        <pc:chgData name="Joe Zhou" userId="56e29226-f137-48b8-be2c-2de52b045a92" providerId="ADAL" clId="{70984661-3CB5-4695-B8A4-CDCFBE013FE5}" dt="2020-09-16T01:22:27.945" v="1337" actId="478"/>
        <pc:sldMkLst>
          <pc:docMk/>
          <pc:sldMk cId="557398534" sldId="321"/>
        </pc:sldMkLst>
        <pc:spChg chg="mod">
          <ac:chgData name="Joe Zhou" userId="56e29226-f137-48b8-be2c-2de52b045a92" providerId="ADAL" clId="{70984661-3CB5-4695-B8A4-CDCFBE013FE5}" dt="2020-09-16T01:18:14.511" v="1249" actId="20577"/>
          <ac:spMkLst>
            <pc:docMk/>
            <pc:sldMk cId="557398534" sldId="321"/>
            <ac:spMk id="2" creationId="{C78C4A0F-39E6-4631-BF88-1897F52C0EC1}"/>
          </ac:spMkLst>
        </pc:spChg>
        <pc:spChg chg="mod">
          <ac:chgData name="Joe Zhou" userId="56e29226-f137-48b8-be2c-2de52b045a92" providerId="ADAL" clId="{70984661-3CB5-4695-B8A4-CDCFBE013FE5}" dt="2020-09-16T01:19:23.084" v="1335" actId="20577"/>
          <ac:spMkLst>
            <pc:docMk/>
            <pc:sldMk cId="557398534" sldId="321"/>
            <ac:spMk id="3" creationId="{9186F798-2FA4-4179-B1BC-87D63A3AF029}"/>
          </ac:spMkLst>
        </pc:spChg>
        <pc:picChg chg="add mod">
          <ac:chgData name="Joe Zhou" userId="56e29226-f137-48b8-be2c-2de52b045a92" providerId="ADAL" clId="{70984661-3CB5-4695-B8A4-CDCFBE013FE5}" dt="2020-09-16T01:18:39.076" v="1268" actId="1076"/>
          <ac:picMkLst>
            <pc:docMk/>
            <pc:sldMk cId="557398534" sldId="321"/>
            <ac:picMk id="5" creationId="{DA7B1D90-9C22-49E7-8D7A-49F6734CDBB9}"/>
          </ac:picMkLst>
        </pc:picChg>
        <pc:picChg chg="add mod">
          <ac:chgData name="Joe Zhou" userId="56e29226-f137-48b8-be2c-2de52b045a92" providerId="ADAL" clId="{70984661-3CB5-4695-B8A4-CDCFBE013FE5}" dt="2020-09-16T01:18:59.240" v="1303" actId="1076"/>
          <ac:picMkLst>
            <pc:docMk/>
            <pc:sldMk cId="557398534" sldId="321"/>
            <ac:picMk id="7" creationId="{5472CF48-F29D-4CCF-8345-917E4375B937}"/>
          </ac:picMkLst>
        </pc:picChg>
        <pc:picChg chg="add del">
          <ac:chgData name="Joe Zhou" userId="56e29226-f137-48b8-be2c-2de52b045a92" providerId="ADAL" clId="{70984661-3CB5-4695-B8A4-CDCFBE013FE5}" dt="2020-09-16T01:22:27.945" v="1337" actId="478"/>
          <ac:picMkLst>
            <pc:docMk/>
            <pc:sldMk cId="557398534" sldId="321"/>
            <ac:picMk id="9" creationId="{C1DABFF4-8057-4D56-A2C5-5DFA32A588E6}"/>
          </ac:picMkLst>
        </pc:picChg>
      </pc:sldChg>
      <pc:sldChg chg="del">
        <pc:chgData name="Joe Zhou" userId="56e29226-f137-48b8-be2c-2de52b045a92" providerId="ADAL" clId="{70984661-3CB5-4695-B8A4-CDCFBE013FE5}" dt="2020-09-14T10:54:29.234" v="15" actId="47"/>
        <pc:sldMkLst>
          <pc:docMk/>
          <pc:sldMk cId="2810319872" sldId="321"/>
        </pc:sldMkLst>
      </pc:sldChg>
      <pc:sldChg chg="del">
        <pc:chgData name="Joe Zhou" userId="56e29226-f137-48b8-be2c-2de52b045a92" providerId="ADAL" clId="{70984661-3CB5-4695-B8A4-CDCFBE013FE5}" dt="2020-09-14T10:54:29.743" v="16" actId="47"/>
        <pc:sldMkLst>
          <pc:docMk/>
          <pc:sldMk cId="2161875346" sldId="322"/>
        </pc:sldMkLst>
      </pc:sldChg>
      <pc:sldChg chg="addSp delSp modSp new mod modAnim">
        <pc:chgData name="Joe Zhou" userId="56e29226-f137-48b8-be2c-2de52b045a92" providerId="ADAL" clId="{70984661-3CB5-4695-B8A4-CDCFBE013FE5}" dt="2020-09-16T01:23:04.906" v="1346"/>
        <pc:sldMkLst>
          <pc:docMk/>
          <pc:sldMk cId="2345248337" sldId="322"/>
        </pc:sldMkLst>
        <pc:spChg chg="del">
          <ac:chgData name="Joe Zhou" userId="56e29226-f137-48b8-be2c-2de52b045a92" providerId="ADAL" clId="{70984661-3CB5-4695-B8A4-CDCFBE013FE5}" dt="2020-09-16T01:22:29.848" v="1339" actId="22"/>
          <ac:spMkLst>
            <pc:docMk/>
            <pc:sldMk cId="2345248337" sldId="322"/>
            <ac:spMk id="3" creationId="{3F7E8E9B-34F9-46EE-BC2F-034A07FC537C}"/>
          </ac:spMkLst>
        </pc:spChg>
        <pc:spChg chg="add mod">
          <ac:chgData name="Joe Zhou" userId="56e29226-f137-48b8-be2c-2de52b045a92" providerId="ADAL" clId="{70984661-3CB5-4695-B8A4-CDCFBE013FE5}" dt="2020-09-16T01:22:44.974" v="1342" actId="1076"/>
          <ac:spMkLst>
            <pc:docMk/>
            <pc:sldMk cId="2345248337" sldId="322"/>
            <ac:spMk id="7" creationId="{8FED13BC-50AC-4378-B00A-99F25EA71BF1}"/>
          </ac:spMkLst>
        </pc:spChg>
        <pc:picChg chg="add mod ord">
          <ac:chgData name="Joe Zhou" userId="56e29226-f137-48b8-be2c-2de52b045a92" providerId="ADAL" clId="{70984661-3CB5-4695-B8A4-CDCFBE013FE5}" dt="2020-09-16T01:22:35.286" v="1340" actId="1076"/>
          <ac:picMkLst>
            <pc:docMk/>
            <pc:sldMk cId="2345248337" sldId="322"/>
            <ac:picMk id="5" creationId="{E51F8584-9965-4B38-B488-F36E5A7DE2DB}"/>
          </ac:picMkLst>
        </pc:picChg>
        <pc:picChg chg="add mod">
          <ac:chgData name="Joe Zhou" userId="56e29226-f137-48b8-be2c-2de52b045a92" providerId="ADAL" clId="{70984661-3CB5-4695-B8A4-CDCFBE013FE5}" dt="2020-09-16T01:22:56.267" v="1345" actId="1076"/>
          <ac:picMkLst>
            <pc:docMk/>
            <pc:sldMk cId="2345248337" sldId="322"/>
            <ac:picMk id="9" creationId="{62AE7274-6947-4996-B129-98892708B2FE}"/>
          </ac:picMkLst>
        </pc:picChg>
      </pc:sldChg>
      <pc:sldChg chg="addSp modSp new mod">
        <pc:chgData name="Joe Zhou" userId="56e29226-f137-48b8-be2c-2de52b045a92" providerId="ADAL" clId="{70984661-3CB5-4695-B8A4-CDCFBE013FE5}" dt="2020-09-16T01:24:54.895" v="1424" actId="20577"/>
        <pc:sldMkLst>
          <pc:docMk/>
          <pc:sldMk cId="35499167" sldId="323"/>
        </pc:sldMkLst>
        <pc:spChg chg="mod">
          <ac:chgData name="Joe Zhou" userId="56e29226-f137-48b8-be2c-2de52b045a92" providerId="ADAL" clId="{70984661-3CB5-4695-B8A4-CDCFBE013FE5}" dt="2020-09-16T01:24:28.011" v="1365" actId="20577"/>
          <ac:spMkLst>
            <pc:docMk/>
            <pc:sldMk cId="35499167" sldId="323"/>
            <ac:spMk id="2" creationId="{A0F8E0D9-8CB5-412C-B5BF-333968C5DCBE}"/>
          </ac:spMkLst>
        </pc:spChg>
        <pc:spChg chg="mod">
          <ac:chgData name="Joe Zhou" userId="56e29226-f137-48b8-be2c-2de52b045a92" providerId="ADAL" clId="{70984661-3CB5-4695-B8A4-CDCFBE013FE5}" dt="2020-09-16T01:24:54.895" v="1424" actId="20577"/>
          <ac:spMkLst>
            <pc:docMk/>
            <pc:sldMk cId="35499167" sldId="323"/>
            <ac:spMk id="3" creationId="{8A9FF527-8227-46D2-BD86-B0764A79ADA1}"/>
          </ac:spMkLst>
        </pc:spChg>
        <pc:picChg chg="add mod">
          <ac:chgData name="Joe Zhou" userId="56e29226-f137-48b8-be2c-2de52b045a92" providerId="ADAL" clId="{70984661-3CB5-4695-B8A4-CDCFBE013FE5}" dt="2020-09-16T01:24:39.619" v="1367" actId="1076"/>
          <ac:picMkLst>
            <pc:docMk/>
            <pc:sldMk cId="35499167" sldId="323"/>
            <ac:picMk id="5" creationId="{4B6E53EA-1817-45EC-9FC0-F89D8CA916EA}"/>
          </ac:picMkLst>
        </pc:picChg>
        <pc:picChg chg="add mod">
          <ac:chgData name="Joe Zhou" userId="56e29226-f137-48b8-be2c-2de52b045a92" providerId="ADAL" clId="{70984661-3CB5-4695-B8A4-CDCFBE013FE5}" dt="2020-09-16T01:24:45.012" v="1369" actId="1076"/>
          <ac:picMkLst>
            <pc:docMk/>
            <pc:sldMk cId="35499167" sldId="323"/>
            <ac:picMk id="7" creationId="{FFEB5927-B553-4A78-A5C1-09F842D0BEA5}"/>
          </ac:picMkLst>
        </pc:picChg>
      </pc:sldChg>
      <pc:sldChg chg="del">
        <pc:chgData name="Joe Zhou" userId="56e29226-f137-48b8-be2c-2de52b045a92" providerId="ADAL" clId="{70984661-3CB5-4695-B8A4-CDCFBE013FE5}" dt="2020-09-14T10:54:29.781" v="17" actId="47"/>
        <pc:sldMkLst>
          <pc:docMk/>
          <pc:sldMk cId="814051627" sldId="323"/>
        </pc:sldMkLst>
      </pc:sldChg>
      <pc:sldChg chg="modSp new del mod">
        <pc:chgData name="Joe Zhou" userId="56e29226-f137-48b8-be2c-2de52b045a92" providerId="ADAL" clId="{70984661-3CB5-4695-B8A4-CDCFBE013FE5}" dt="2020-09-16T01:23:50.846" v="1352" actId="47"/>
        <pc:sldMkLst>
          <pc:docMk/>
          <pc:sldMk cId="3398524668" sldId="323"/>
        </pc:sldMkLst>
        <pc:spChg chg="mod">
          <ac:chgData name="Joe Zhou" userId="56e29226-f137-48b8-be2c-2de52b045a92" providerId="ADAL" clId="{70984661-3CB5-4695-B8A4-CDCFBE013FE5}" dt="2020-09-16T01:23:45.167" v="1351" actId="20577"/>
          <ac:spMkLst>
            <pc:docMk/>
            <pc:sldMk cId="3398524668" sldId="323"/>
            <ac:spMk id="2" creationId="{FC4CBEB6-6338-4F95-B87C-64018B8B1860}"/>
          </ac:spMkLst>
        </pc:spChg>
      </pc:sldChg>
      <pc:sldChg chg="addSp delSp modSp new mod">
        <pc:chgData name="Joe Zhou" userId="56e29226-f137-48b8-be2c-2de52b045a92" providerId="ADAL" clId="{70984661-3CB5-4695-B8A4-CDCFBE013FE5}" dt="2020-09-16T01:25:25.457" v="1470" actId="1076"/>
        <pc:sldMkLst>
          <pc:docMk/>
          <pc:sldMk cId="952980216" sldId="324"/>
        </pc:sldMkLst>
        <pc:spChg chg="mod">
          <ac:chgData name="Joe Zhou" userId="56e29226-f137-48b8-be2c-2de52b045a92" providerId="ADAL" clId="{70984661-3CB5-4695-B8A4-CDCFBE013FE5}" dt="2020-09-16T01:25:17.930" v="1466" actId="313"/>
          <ac:spMkLst>
            <pc:docMk/>
            <pc:sldMk cId="952980216" sldId="324"/>
            <ac:spMk id="2" creationId="{38D5D1AC-525C-4837-A125-F97A982D7BA2}"/>
          </ac:spMkLst>
        </pc:spChg>
        <pc:spChg chg="del">
          <ac:chgData name="Joe Zhou" userId="56e29226-f137-48b8-be2c-2de52b045a92" providerId="ADAL" clId="{70984661-3CB5-4695-B8A4-CDCFBE013FE5}" dt="2020-09-16T01:25:18.348" v="1467" actId="22"/>
          <ac:spMkLst>
            <pc:docMk/>
            <pc:sldMk cId="952980216" sldId="324"/>
            <ac:spMk id="3" creationId="{0452BE80-94B2-4D1F-A940-D2D88AAECE52}"/>
          </ac:spMkLst>
        </pc:spChg>
        <pc:picChg chg="add mod ord">
          <ac:chgData name="Joe Zhou" userId="56e29226-f137-48b8-be2c-2de52b045a92" providerId="ADAL" clId="{70984661-3CB5-4695-B8A4-CDCFBE013FE5}" dt="2020-09-16T01:25:25.457" v="1470" actId="1076"/>
          <ac:picMkLst>
            <pc:docMk/>
            <pc:sldMk cId="952980216" sldId="324"/>
            <ac:picMk id="5" creationId="{39993CBD-DA79-483E-A7A0-82D6CAD953E3}"/>
          </ac:picMkLst>
        </pc:picChg>
      </pc:sldChg>
      <pc:sldChg chg="del">
        <pc:chgData name="Joe Zhou" userId="56e29226-f137-48b8-be2c-2de52b045a92" providerId="ADAL" clId="{70984661-3CB5-4695-B8A4-CDCFBE013FE5}" dt="2020-09-14T10:54:29.809" v="18" actId="47"/>
        <pc:sldMkLst>
          <pc:docMk/>
          <pc:sldMk cId="4151488703" sldId="324"/>
        </pc:sldMkLst>
      </pc:sldChg>
      <pc:sldChg chg="modSp new mod">
        <pc:chgData name="Joe Zhou" userId="56e29226-f137-48b8-be2c-2de52b045a92" providerId="ADAL" clId="{70984661-3CB5-4695-B8A4-CDCFBE013FE5}" dt="2020-09-16T01:25:48.964" v="1479" actId="207"/>
        <pc:sldMkLst>
          <pc:docMk/>
          <pc:sldMk cId="2338887046" sldId="325"/>
        </pc:sldMkLst>
        <pc:spChg chg="mod">
          <ac:chgData name="Joe Zhou" userId="56e29226-f137-48b8-be2c-2de52b045a92" providerId="ADAL" clId="{70984661-3CB5-4695-B8A4-CDCFBE013FE5}" dt="2020-09-16T01:25:48.964" v="1479" actId="207"/>
          <ac:spMkLst>
            <pc:docMk/>
            <pc:sldMk cId="2338887046" sldId="325"/>
            <ac:spMk id="2" creationId="{DD355986-6576-4BBD-BEB0-3FEC0A4EC7FF}"/>
          </ac:spMkLst>
        </pc:spChg>
      </pc:sldChg>
      <pc:sldChg chg="del">
        <pc:chgData name="Joe Zhou" userId="56e29226-f137-48b8-be2c-2de52b045a92" providerId="ADAL" clId="{70984661-3CB5-4695-B8A4-CDCFBE013FE5}" dt="2020-09-14T10:54:29.836" v="19" actId="47"/>
        <pc:sldMkLst>
          <pc:docMk/>
          <pc:sldMk cId="3000021506" sldId="325"/>
        </pc:sldMkLst>
      </pc:sldChg>
      <pc:sldChg chg="del">
        <pc:chgData name="Joe Zhou" userId="56e29226-f137-48b8-be2c-2de52b045a92" providerId="ADAL" clId="{70984661-3CB5-4695-B8A4-CDCFBE013FE5}" dt="2020-09-14T10:54:29.897" v="20" actId="47"/>
        <pc:sldMkLst>
          <pc:docMk/>
          <pc:sldMk cId="882129645" sldId="326"/>
        </pc:sldMkLst>
      </pc:sldChg>
      <pc:sldChg chg="addSp delSp modSp new mod">
        <pc:chgData name="Joe Zhou" userId="56e29226-f137-48b8-be2c-2de52b045a92" providerId="ADAL" clId="{70984661-3CB5-4695-B8A4-CDCFBE013FE5}" dt="2020-09-16T01:27:10.672" v="1495" actId="1076"/>
        <pc:sldMkLst>
          <pc:docMk/>
          <pc:sldMk cId="1500749588" sldId="326"/>
        </pc:sldMkLst>
        <pc:spChg chg="mod">
          <ac:chgData name="Joe Zhou" userId="56e29226-f137-48b8-be2c-2de52b045a92" providerId="ADAL" clId="{70984661-3CB5-4695-B8A4-CDCFBE013FE5}" dt="2020-09-16T01:26:17.386" v="1489" actId="20577"/>
          <ac:spMkLst>
            <pc:docMk/>
            <pc:sldMk cId="1500749588" sldId="326"/>
            <ac:spMk id="2" creationId="{1D50E723-F443-4D78-A420-06F7EF684AFC}"/>
          </ac:spMkLst>
        </pc:spChg>
        <pc:spChg chg="add mod">
          <ac:chgData name="Joe Zhou" userId="56e29226-f137-48b8-be2c-2de52b045a92" providerId="ADAL" clId="{70984661-3CB5-4695-B8A4-CDCFBE013FE5}" dt="2020-09-16T01:27:10.672" v="1495" actId="1076"/>
          <ac:spMkLst>
            <pc:docMk/>
            <pc:sldMk cId="1500749588" sldId="326"/>
            <ac:spMk id="9" creationId="{2DC11FB3-3DDC-4242-B725-735932870DE8}"/>
          </ac:spMkLst>
        </pc:spChg>
        <pc:picChg chg="add del mod">
          <ac:chgData name="Joe Zhou" userId="56e29226-f137-48b8-be2c-2de52b045a92" providerId="ADAL" clId="{70984661-3CB5-4695-B8A4-CDCFBE013FE5}" dt="2020-09-16T01:26:20.749" v="1492" actId="478"/>
          <ac:picMkLst>
            <pc:docMk/>
            <pc:sldMk cId="1500749588" sldId="326"/>
            <ac:picMk id="5" creationId="{DDF2A912-9BCB-414E-9589-31C0988B2A96}"/>
          </ac:picMkLst>
        </pc:picChg>
        <pc:picChg chg="add">
          <ac:chgData name="Joe Zhou" userId="56e29226-f137-48b8-be2c-2de52b045a92" providerId="ADAL" clId="{70984661-3CB5-4695-B8A4-CDCFBE013FE5}" dt="2020-09-16T01:26:25.258" v="1493" actId="22"/>
          <ac:picMkLst>
            <pc:docMk/>
            <pc:sldMk cId="1500749588" sldId="326"/>
            <ac:picMk id="7" creationId="{C7032980-CC18-4237-A23F-3D8BF254E1C9}"/>
          </ac:picMkLst>
        </pc:picChg>
      </pc:sldChg>
      <pc:sldChg chg="del">
        <pc:chgData name="Joe Zhou" userId="56e29226-f137-48b8-be2c-2de52b045a92" providerId="ADAL" clId="{70984661-3CB5-4695-B8A4-CDCFBE013FE5}" dt="2020-09-14T10:54:29.904" v="21" actId="47"/>
        <pc:sldMkLst>
          <pc:docMk/>
          <pc:sldMk cId="593249818" sldId="327"/>
        </pc:sldMkLst>
      </pc:sldChg>
      <pc:sldChg chg="addSp delSp modSp new mod">
        <pc:chgData name="Joe Zhou" userId="56e29226-f137-48b8-be2c-2de52b045a92" providerId="ADAL" clId="{70984661-3CB5-4695-B8A4-CDCFBE013FE5}" dt="2020-09-16T03:26:21.215" v="1624" actId="478"/>
        <pc:sldMkLst>
          <pc:docMk/>
          <pc:sldMk cId="1805649194" sldId="327"/>
        </pc:sldMkLst>
        <pc:spChg chg="mod">
          <ac:chgData name="Joe Zhou" userId="56e29226-f137-48b8-be2c-2de52b045a92" providerId="ADAL" clId="{70984661-3CB5-4695-B8A4-CDCFBE013FE5}" dt="2020-09-16T01:29:25.303" v="1527" actId="20577"/>
          <ac:spMkLst>
            <pc:docMk/>
            <pc:sldMk cId="1805649194" sldId="327"/>
            <ac:spMk id="2" creationId="{7F222A72-DC89-41B6-A1B1-365956F25814}"/>
          </ac:spMkLst>
        </pc:spChg>
        <pc:picChg chg="add del mod">
          <ac:chgData name="Joe Zhou" userId="56e29226-f137-48b8-be2c-2de52b045a92" providerId="ADAL" clId="{70984661-3CB5-4695-B8A4-CDCFBE013FE5}" dt="2020-09-16T03:26:21.215" v="1624" actId="478"/>
          <ac:picMkLst>
            <pc:docMk/>
            <pc:sldMk cId="1805649194" sldId="327"/>
            <ac:picMk id="1026" creationId="{2D582C92-FB59-49E2-B3BC-EA24EA8FB234}"/>
          </ac:picMkLst>
        </pc:picChg>
      </pc:sldChg>
      <pc:sldChg chg="del">
        <pc:chgData name="Joe Zhou" userId="56e29226-f137-48b8-be2c-2de52b045a92" providerId="ADAL" clId="{70984661-3CB5-4695-B8A4-CDCFBE013FE5}" dt="2020-09-14T10:54:29.943" v="22" actId="47"/>
        <pc:sldMkLst>
          <pc:docMk/>
          <pc:sldMk cId="1487082605" sldId="328"/>
        </pc:sldMkLst>
      </pc:sldChg>
      <pc:sldChg chg="addSp delSp modSp new mod">
        <pc:chgData name="Joe Zhou" userId="56e29226-f137-48b8-be2c-2de52b045a92" providerId="ADAL" clId="{70984661-3CB5-4695-B8A4-CDCFBE013FE5}" dt="2020-09-16T01:36:32.484" v="1604" actId="1076"/>
        <pc:sldMkLst>
          <pc:docMk/>
          <pc:sldMk cId="2895548338" sldId="328"/>
        </pc:sldMkLst>
        <pc:spChg chg="mod">
          <ac:chgData name="Joe Zhou" userId="56e29226-f137-48b8-be2c-2de52b045a92" providerId="ADAL" clId="{70984661-3CB5-4695-B8A4-CDCFBE013FE5}" dt="2020-09-16T01:34:08.955" v="1560" actId="20577"/>
          <ac:spMkLst>
            <pc:docMk/>
            <pc:sldMk cId="2895548338" sldId="328"/>
            <ac:spMk id="2" creationId="{CC8DD670-115F-4317-85CC-D85838B80BEA}"/>
          </ac:spMkLst>
        </pc:spChg>
        <pc:spChg chg="del">
          <ac:chgData name="Joe Zhou" userId="56e29226-f137-48b8-be2c-2de52b045a92" providerId="ADAL" clId="{70984661-3CB5-4695-B8A4-CDCFBE013FE5}" dt="2020-09-16T01:35:43.013" v="1575" actId="22"/>
          <ac:spMkLst>
            <pc:docMk/>
            <pc:sldMk cId="2895548338" sldId="328"/>
            <ac:spMk id="3" creationId="{084732B6-2515-4902-B769-008BDA979BB7}"/>
          </ac:spMkLst>
        </pc:spChg>
        <pc:spChg chg="add del">
          <ac:chgData name="Joe Zhou" userId="56e29226-f137-48b8-be2c-2de52b045a92" providerId="ADAL" clId="{70984661-3CB5-4695-B8A4-CDCFBE013FE5}" dt="2020-09-16T01:34:35.560" v="1566" actId="478"/>
          <ac:spMkLst>
            <pc:docMk/>
            <pc:sldMk cId="2895548338" sldId="328"/>
            <ac:spMk id="6" creationId="{45D6CD19-2B28-4DDF-8176-72265D44C8C8}"/>
          </ac:spMkLst>
        </pc:spChg>
        <pc:spChg chg="add del mod">
          <ac:chgData name="Joe Zhou" userId="56e29226-f137-48b8-be2c-2de52b045a92" providerId="ADAL" clId="{70984661-3CB5-4695-B8A4-CDCFBE013FE5}" dt="2020-09-16T01:35:09.990" v="1572" actId="478"/>
          <ac:spMkLst>
            <pc:docMk/>
            <pc:sldMk cId="2895548338" sldId="328"/>
            <ac:spMk id="7" creationId="{7EBCBC7D-4801-4109-BF6D-A7BFA1923D66}"/>
          </ac:spMkLst>
        </pc:spChg>
        <pc:spChg chg="add mod">
          <ac:chgData name="Joe Zhou" userId="56e29226-f137-48b8-be2c-2de52b045a92" providerId="ADAL" clId="{70984661-3CB5-4695-B8A4-CDCFBE013FE5}" dt="2020-09-16T01:35:33.587" v="1574" actId="1076"/>
          <ac:spMkLst>
            <pc:docMk/>
            <pc:sldMk cId="2895548338" sldId="328"/>
            <ac:spMk id="8" creationId="{076F0FFB-1590-4C01-A922-7C89B75BF633}"/>
          </ac:spMkLst>
        </pc:spChg>
        <pc:spChg chg="add mod">
          <ac:chgData name="Joe Zhou" userId="56e29226-f137-48b8-be2c-2de52b045a92" providerId="ADAL" clId="{70984661-3CB5-4695-B8A4-CDCFBE013FE5}" dt="2020-09-16T01:36:32.484" v="1604" actId="1076"/>
          <ac:spMkLst>
            <pc:docMk/>
            <pc:sldMk cId="2895548338" sldId="328"/>
            <ac:spMk id="13" creationId="{64840FDE-D34B-4FFE-8D87-23AB2B583DBE}"/>
          </ac:spMkLst>
        </pc:spChg>
        <pc:picChg chg="add mod">
          <ac:chgData name="Joe Zhou" userId="56e29226-f137-48b8-be2c-2de52b045a92" providerId="ADAL" clId="{70984661-3CB5-4695-B8A4-CDCFBE013FE5}" dt="2020-09-16T01:34:19.138" v="1564" actId="1076"/>
          <ac:picMkLst>
            <pc:docMk/>
            <pc:sldMk cId="2895548338" sldId="328"/>
            <ac:picMk id="5" creationId="{C8FC75CC-BC4C-433A-B371-B2ECE0CAE3F1}"/>
          </ac:picMkLst>
        </pc:picChg>
        <pc:picChg chg="add mod ord">
          <ac:chgData name="Joe Zhou" userId="56e29226-f137-48b8-be2c-2de52b045a92" providerId="ADAL" clId="{70984661-3CB5-4695-B8A4-CDCFBE013FE5}" dt="2020-09-16T01:35:44.688" v="1576" actId="1076"/>
          <ac:picMkLst>
            <pc:docMk/>
            <pc:sldMk cId="2895548338" sldId="328"/>
            <ac:picMk id="10" creationId="{D6795D9E-9720-485F-BD07-65AA0A04EC5A}"/>
          </ac:picMkLst>
        </pc:picChg>
        <pc:picChg chg="add mod">
          <ac:chgData name="Joe Zhou" userId="56e29226-f137-48b8-be2c-2de52b045a92" providerId="ADAL" clId="{70984661-3CB5-4695-B8A4-CDCFBE013FE5}" dt="2020-09-16T01:36:17.342" v="1578" actId="1076"/>
          <ac:picMkLst>
            <pc:docMk/>
            <pc:sldMk cId="2895548338" sldId="328"/>
            <ac:picMk id="12" creationId="{AC542D89-21C7-4EA5-AE85-8C3938B7BBD5}"/>
          </ac:picMkLst>
        </pc:picChg>
      </pc:sldChg>
      <pc:sldChg chg="del">
        <pc:chgData name="Joe Zhou" userId="56e29226-f137-48b8-be2c-2de52b045a92" providerId="ADAL" clId="{70984661-3CB5-4695-B8A4-CDCFBE013FE5}" dt="2020-09-14T10:54:30.014" v="24" actId="47"/>
        <pc:sldMkLst>
          <pc:docMk/>
          <pc:sldMk cId="261549136" sldId="329"/>
        </pc:sldMkLst>
      </pc:sldChg>
      <pc:sldChg chg="addSp modSp new mod">
        <pc:chgData name="Joe Zhou" userId="56e29226-f137-48b8-be2c-2de52b045a92" providerId="ADAL" clId="{70984661-3CB5-4695-B8A4-CDCFBE013FE5}" dt="2020-09-16T01:41:36.259" v="1622" actId="14100"/>
        <pc:sldMkLst>
          <pc:docMk/>
          <pc:sldMk cId="2413912453" sldId="329"/>
        </pc:sldMkLst>
        <pc:picChg chg="add mod">
          <ac:chgData name="Joe Zhou" userId="56e29226-f137-48b8-be2c-2de52b045a92" providerId="ADAL" clId="{70984661-3CB5-4695-B8A4-CDCFBE013FE5}" dt="2020-09-16T01:40:14.699" v="1607" actId="1076"/>
          <ac:picMkLst>
            <pc:docMk/>
            <pc:sldMk cId="2413912453" sldId="329"/>
            <ac:picMk id="5" creationId="{D6BCA9B6-F841-45CF-AA3C-CB071C69430D}"/>
          </ac:picMkLst>
        </pc:picChg>
        <pc:cxnChg chg="add mod">
          <ac:chgData name="Joe Zhou" userId="56e29226-f137-48b8-be2c-2de52b045a92" providerId="ADAL" clId="{70984661-3CB5-4695-B8A4-CDCFBE013FE5}" dt="2020-09-16T01:41:09.413" v="1610" actId="1582"/>
          <ac:cxnSpMkLst>
            <pc:docMk/>
            <pc:sldMk cId="2413912453" sldId="329"/>
            <ac:cxnSpMk id="7" creationId="{86E338EB-3C4D-4E59-9425-7F914E4DF1BF}"/>
          </ac:cxnSpMkLst>
        </pc:cxnChg>
        <pc:cxnChg chg="add mod">
          <ac:chgData name="Joe Zhou" userId="56e29226-f137-48b8-be2c-2de52b045a92" providerId="ADAL" clId="{70984661-3CB5-4695-B8A4-CDCFBE013FE5}" dt="2020-09-16T01:41:18.960" v="1613" actId="14100"/>
          <ac:cxnSpMkLst>
            <pc:docMk/>
            <pc:sldMk cId="2413912453" sldId="329"/>
            <ac:cxnSpMk id="9" creationId="{1CE4F01B-1827-41DB-842D-6EC3078F0723}"/>
          </ac:cxnSpMkLst>
        </pc:cxnChg>
        <pc:cxnChg chg="add mod">
          <ac:chgData name="Joe Zhou" userId="56e29226-f137-48b8-be2c-2de52b045a92" providerId="ADAL" clId="{70984661-3CB5-4695-B8A4-CDCFBE013FE5}" dt="2020-09-16T01:41:25.643" v="1616" actId="14100"/>
          <ac:cxnSpMkLst>
            <pc:docMk/>
            <pc:sldMk cId="2413912453" sldId="329"/>
            <ac:cxnSpMk id="12" creationId="{477F5135-3491-4EF3-890F-1E2D530C283E}"/>
          </ac:cxnSpMkLst>
        </pc:cxnChg>
        <pc:cxnChg chg="add mod">
          <ac:chgData name="Joe Zhou" userId="56e29226-f137-48b8-be2c-2de52b045a92" providerId="ADAL" clId="{70984661-3CB5-4695-B8A4-CDCFBE013FE5}" dt="2020-09-16T01:41:31.407" v="1619" actId="14100"/>
          <ac:cxnSpMkLst>
            <pc:docMk/>
            <pc:sldMk cId="2413912453" sldId="329"/>
            <ac:cxnSpMk id="15" creationId="{4F9D6323-4F6F-4FCD-9E25-F7EBC82D5F80}"/>
          </ac:cxnSpMkLst>
        </pc:cxnChg>
        <pc:cxnChg chg="add mod">
          <ac:chgData name="Joe Zhou" userId="56e29226-f137-48b8-be2c-2de52b045a92" providerId="ADAL" clId="{70984661-3CB5-4695-B8A4-CDCFBE013FE5}" dt="2020-09-16T01:41:36.259" v="1622" actId="14100"/>
          <ac:cxnSpMkLst>
            <pc:docMk/>
            <pc:sldMk cId="2413912453" sldId="329"/>
            <ac:cxnSpMk id="18" creationId="{004F7FBC-40BE-4332-B32C-710DB7E0355B}"/>
          </ac:cxnSpMkLst>
        </pc:cxnChg>
      </pc:sldChg>
      <pc:sldChg chg="del">
        <pc:chgData name="Joe Zhou" userId="56e29226-f137-48b8-be2c-2de52b045a92" providerId="ADAL" clId="{70984661-3CB5-4695-B8A4-CDCFBE013FE5}" dt="2020-09-14T10:54:30.072" v="26" actId="47"/>
        <pc:sldMkLst>
          <pc:docMk/>
          <pc:sldMk cId="157048756" sldId="330"/>
        </pc:sldMkLst>
      </pc:sldChg>
      <pc:sldChg chg="del">
        <pc:chgData name="Joe Zhou" userId="56e29226-f137-48b8-be2c-2de52b045a92" providerId="ADAL" clId="{70984661-3CB5-4695-B8A4-CDCFBE013FE5}" dt="2020-09-14T10:54:30.110" v="27" actId="47"/>
        <pc:sldMkLst>
          <pc:docMk/>
          <pc:sldMk cId="1085572407" sldId="331"/>
        </pc:sldMkLst>
      </pc:sldChg>
      <pc:sldChg chg="del">
        <pc:chgData name="Joe Zhou" userId="56e29226-f137-48b8-be2c-2de52b045a92" providerId="ADAL" clId="{70984661-3CB5-4695-B8A4-CDCFBE013FE5}" dt="2020-09-14T10:54:30.134" v="28" actId="47"/>
        <pc:sldMkLst>
          <pc:docMk/>
          <pc:sldMk cId="3063611341" sldId="332"/>
        </pc:sldMkLst>
      </pc:sldChg>
      <pc:sldChg chg="del">
        <pc:chgData name="Joe Zhou" userId="56e29226-f137-48b8-be2c-2de52b045a92" providerId="ADAL" clId="{70984661-3CB5-4695-B8A4-CDCFBE013FE5}" dt="2020-09-14T10:54:30.181" v="29" actId="47"/>
        <pc:sldMkLst>
          <pc:docMk/>
          <pc:sldMk cId="622462029" sldId="333"/>
        </pc:sldMkLst>
      </pc:sldChg>
      <pc:sldChg chg="del">
        <pc:chgData name="Joe Zhou" userId="56e29226-f137-48b8-be2c-2de52b045a92" providerId="ADAL" clId="{70984661-3CB5-4695-B8A4-CDCFBE013FE5}" dt="2020-09-14T10:54:30.197" v="30" actId="47"/>
        <pc:sldMkLst>
          <pc:docMk/>
          <pc:sldMk cId="4255876588" sldId="334"/>
        </pc:sldMkLst>
      </pc:sldChg>
      <pc:sldChg chg="del">
        <pc:chgData name="Joe Zhou" userId="56e29226-f137-48b8-be2c-2de52b045a92" providerId="ADAL" clId="{70984661-3CB5-4695-B8A4-CDCFBE013FE5}" dt="2020-09-14T10:54:30.039" v="25" actId="47"/>
        <pc:sldMkLst>
          <pc:docMk/>
          <pc:sldMk cId="3640135424" sldId="335"/>
        </pc:sldMkLst>
      </pc:sldChg>
      <pc:sldChg chg="del">
        <pc:chgData name="Joe Zhou" userId="56e29226-f137-48b8-be2c-2de52b045a92" providerId="ADAL" clId="{70984661-3CB5-4695-B8A4-CDCFBE013FE5}" dt="2020-09-14T10:54:29.979" v="23" actId="47"/>
        <pc:sldMkLst>
          <pc:docMk/>
          <pc:sldMk cId="4469004" sldId="33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EF083-912F-4CD3-86D3-A8AD945DFB54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D066D-F9FE-4C95-82A1-387B27E5C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53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EF083-912F-4CD3-86D3-A8AD945DFB54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D066D-F9FE-4C95-82A1-387B27E5C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46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EF083-912F-4CD3-86D3-A8AD945DFB54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D066D-F9FE-4C95-82A1-387B27E5C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581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EF083-912F-4CD3-86D3-A8AD945DFB54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D066D-F9FE-4C95-82A1-387B27E5C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31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EF083-912F-4CD3-86D3-A8AD945DFB54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D066D-F9FE-4C95-82A1-387B27E5C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632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EF083-912F-4CD3-86D3-A8AD945DFB54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D066D-F9FE-4C95-82A1-387B27E5C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206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EF083-912F-4CD3-86D3-A8AD945DFB54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D066D-F9FE-4C95-82A1-387B27E5C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154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EF083-912F-4CD3-86D3-A8AD945DFB54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D066D-F9FE-4C95-82A1-387B27E5C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68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EF083-912F-4CD3-86D3-A8AD945DFB54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D066D-F9FE-4C95-82A1-387B27E5C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36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EF083-912F-4CD3-86D3-A8AD945DFB54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D066D-F9FE-4C95-82A1-387B27E5C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490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EF083-912F-4CD3-86D3-A8AD945DFB54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D066D-F9FE-4C95-82A1-387B27E5C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814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EF083-912F-4CD3-86D3-A8AD945DFB54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BD066D-F9FE-4C95-82A1-387B27E5C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442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.stackexchange.com/questions/280893/how-do-i-prove-the-transitivity-of-a-set-of-implications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er_Martin-L%C3%B6f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gg/uz9YUvV" TargetMode="External"/><Relationship Id="rId2" Type="http://schemas.openxmlformats.org/officeDocument/2006/relationships/hyperlink" Target="https://github.com/Mossaka/MSFT_PL_Meetu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382B8-E6C7-4C4F-9C6F-2A045C882E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MSFT PL Meetup</a:t>
            </a:r>
          </a:p>
        </p:txBody>
      </p:sp>
      <p:pic>
        <p:nvPicPr>
          <p:cNvPr id="1030" name="Picture 6" descr="Going Serverless — An AWS Lambda overview | by Rafael Monteiro | THE ICONIC  Tech">
            <a:extLst>
              <a:ext uri="{FF2B5EF4-FFF2-40B4-BE49-F238E27FC236}">
                <a16:creationId xmlns:a16="http://schemas.microsoft.com/office/drawing/2014/main" id="{3D1C3CB1-4058-4D7E-BFD4-F69F62887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322" y="3509963"/>
            <a:ext cx="1905355" cy="190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644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100BB-DEBF-439D-9CAC-F44684147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Derivability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C5F1BC-A891-47DC-8241-F69F23D3B9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564140"/>
            <a:ext cx="12118286" cy="1993346"/>
          </a:xfrm>
        </p:spPr>
      </p:pic>
    </p:spTree>
    <p:extLst>
      <p:ext uri="{BB962C8B-B14F-4D97-AF65-F5344CB8AC3E}">
        <p14:creationId xmlns:p14="http://schemas.microsoft.com/office/powerpoint/2010/main" val="740751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71E2A-0F2D-40DA-9BFC-525556D05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Γ </a:t>
            </a:r>
            <a:r>
              <a:rPr lang="en-US" dirty="0"/>
              <a:t>or Δ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44501-D3F1-4E01-A025-A2986C43F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 Greek letters to stand for a finite set of basic judgements, and write R U Γ for the expansion of R with an axiom corresponding to each judgement in Γ.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means that K is derivable from rules R U Γ.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F6800-D8A3-460A-8F45-985E72CC3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228" y="3429000"/>
            <a:ext cx="2366104" cy="108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01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60627-FB4A-4CAE-A4D0-4CA32E16F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0C994-80C3-4247-8A8A-DCCEE4D98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6A1F65-B23F-4D4B-86EF-AB3AA6FE3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669" y="2987882"/>
            <a:ext cx="6464662" cy="88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95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D7E1A-5A32-466A-ADE1-8C53E8A14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975F9E-5297-4F06-840F-A4E20F1FD3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7995" y="2226709"/>
            <a:ext cx="4956009" cy="2404582"/>
          </a:xfrm>
        </p:spPr>
      </p:pic>
    </p:spTree>
    <p:extLst>
      <p:ext uri="{BB962C8B-B14F-4D97-AF65-F5344CB8AC3E}">
        <p14:creationId xmlns:p14="http://schemas.microsoft.com/office/powerpoint/2010/main" val="3589844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E1F97-3F32-44C2-8191-5EB376852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Theorem 3.1 </a:t>
            </a:r>
            <a:r>
              <a:rPr lang="en-US" dirty="0" err="1">
                <a:solidFill>
                  <a:srgbClr val="FF0000"/>
                </a:solidFill>
              </a:rPr>
              <a:t>Stablity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D151311-AEFC-4D2C-AB67-F17295C40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972378"/>
            <a:ext cx="10515600" cy="1071537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172391-E06E-4262-92B2-220182843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847" y="2103438"/>
            <a:ext cx="9926305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160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57220-AC4A-4584-A9CC-138FBE904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087FB-E2A3-4178-8473-C647F9B83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F75E80-C09A-4E28-A5B9-B077C27F9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2031999"/>
            <a:ext cx="11553328" cy="224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814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C4A0F-39E6-4631-BF88-1897F52C0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6F798-2FA4-4179-B1BC-87D63A3AF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Reflexivity:</a:t>
            </a:r>
          </a:p>
          <a:p>
            <a:endParaRPr lang="en-US" dirty="0"/>
          </a:p>
          <a:p>
            <a:r>
              <a:rPr lang="en-US" dirty="0"/>
              <a:t>J infers J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Axioms in Γ infer J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7B1D90-9C22-49E7-8D7A-49F6734CD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1021963" cy="7430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72CF48-F29D-4CCF-8345-917E4375B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86873"/>
            <a:ext cx="11012437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398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7174A-3935-408C-80F3-2BC03D9FA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1F8584-9965-4B38-B488-F36E5A7DE2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19103"/>
            <a:ext cx="6354062" cy="281979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ED13BC-50AC-4378-B00A-99F25EA71BF1}"/>
              </a:ext>
            </a:extLst>
          </p:cNvPr>
          <p:cNvSpPr txBox="1"/>
          <p:nvPr/>
        </p:nvSpPr>
        <p:spPr>
          <a:xfrm>
            <a:off x="838200" y="4967886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https://math.stackexchange.com/questions/280893/how-do-i-prove-the-transitivity-of-a-set-of-implications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AE7274-6947-4996-B129-98892708B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47880"/>
            <a:ext cx="12192000" cy="79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4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08405-197D-4CAF-8A23-662C17A64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9DBDF-CD7C-4507-B71A-16BD8D7F0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618EC-E479-4B16-BB57-2E45B1994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9553"/>
            <a:ext cx="12204283" cy="319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98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56CA6-DA1D-4D4D-A733-E5357550D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F687C-EB4D-43E9-A929-B8D0A0512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AF5884-2498-4338-B80E-87D847D6D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434" y="3019324"/>
            <a:ext cx="6398738" cy="81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72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33F74-75CC-44DA-866E-0F3B9B779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511" y="523081"/>
            <a:ext cx="6258289" cy="58118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>
                <a:solidFill>
                  <a:srgbClr val="93B9CD"/>
                </a:solidFill>
              </a:rPr>
              <a:t>Practical Foundations for </a:t>
            </a:r>
            <a:r>
              <a:rPr lang="en-US" sz="6000" dirty="0"/>
              <a:t>Programming Languages</a:t>
            </a:r>
          </a:p>
          <a:p>
            <a:pPr marL="0" indent="0" algn="ctr">
              <a:buNone/>
            </a:pPr>
            <a:endParaRPr lang="en-US" sz="6000" dirty="0"/>
          </a:p>
          <a:p>
            <a:pPr marL="0" indent="0" algn="ctr">
              <a:buNone/>
            </a:pPr>
            <a:r>
              <a:rPr lang="en-US" sz="6000" dirty="0">
                <a:solidFill>
                  <a:srgbClr val="1E61AF"/>
                </a:solidFill>
              </a:rPr>
              <a:t>Chapter 3</a:t>
            </a:r>
          </a:p>
        </p:txBody>
      </p:sp>
      <p:pic>
        <p:nvPicPr>
          <p:cNvPr id="2050" name="Picture 2" descr="Practical Foundations for Programming Languages by Robert Harper">
            <a:extLst>
              <a:ext uri="{FF2B5EF4-FFF2-40B4-BE49-F238E27FC236}">
                <a16:creationId xmlns:a16="http://schemas.microsoft.com/office/drawing/2014/main" id="{DC5091D0-A46F-41B7-A7CF-8F4696793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23081"/>
            <a:ext cx="3899081" cy="581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7196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DD670-115F-4317-85CC-D85838B80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counter-example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6795D9E-9720-485F-BD07-65AA0A04EC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8233" y="1535470"/>
            <a:ext cx="2791215" cy="210531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FC75CC-BC4C-433A-B371-B2ECE0CAE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681" y="2112842"/>
            <a:ext cx="2476846" cy="724001"/>
          </a:xfrm>
          <a:prstGeom prst="rect">
            <a:avLst/>
          </a:prstGeom>
        </p:spPr>
      </p:pic>
      <p:sp>
        <p:nvSpPr>
          <p:cNvPr id="8" name="Plus Sign 7">
            <a:extLst>
              <a:ext uri="{FF2B5EF4-FFF2-40B4-BE49-F238E27FC236}">
                <a16:creationId xmlns:a16="http://schemas.microsoft.com/office/drawing/2014/main" id="{076F0FFB-1590-4C01-A922-7C89B75BF633}"/>
              </a:ext>
            </a:extLst>
          </p:cNvPr>
          <p:cNvSpPr/>
          <p:nvPr/>
        </p:nvSpPr>
        <p:spPr>
          <a:xfrm>
            <a:off x="3587484" y="2112842"/>
            <a:ext cx="805070" cy="72400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542D89-21C7-4EA5-AE85-8C3938B7B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44849"/>
            <a:ext cx="3105583" cy="4953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840FDE-D34B-4FFE-8D87-23AB2B583DBE}"/>
              </a:ext>
            </a:extLst>
          </p:cNvPr>
          <p:cNvSpPr txBox="1"/>
          <p:nvPr/>
        </p:nvSpPr>
        <p:spPr>
          <a:xfrm>
            <a:off x="4206240" y="4507867"/>
            <a:ext cx="345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inadmissible</a:t>
            </a:r>
          </a:p>
        </p:txBody>
      </p:sp>
    </p:spTree>
    <p:extLst>
      <p:ext uri="{BB962C8B-B14F-4D97-AF65-F5344CB8AC3E}">
        <p14:creationId xmlns:p14="http://schemas.microsoft.com/office/powerpoint/2010/main" val="2895548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2A9A7-E77C-4F31-8A30-4A391194C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Theorem 3.2 </a:t>
            </a:r>
            <a:r>
              <a:rPr lang="en-US" sz="3200" dirty="0">
                <a:solidFill>
                  <a:srgbClr val="FF0000"/>
                </a:solidFill>
              </a:rPr>
              <a:t>Derivability is stronger than Admissibility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E0C8BE-562D-4BFA-A120-BE276A46B3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56095"/>
            <a:ext cx="10515600" cy="3490397"/>
          </a:xfrm>
        </p:spPr>
      </p:pic>
    </p:spTree>
    <p:extLst>
      <p:ext uri="{BB962C8B-B14F-4D97-AF65-F5344CB8AC3E}">
        <p14:creationId xmlns:p14="http://schemas.microsoft.com/office/powerpoint/2010/main" val="850153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16517-83D1-4892-A14C-018A44AEE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C7593-FC0E-41BA-8896-707AEF643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BB076B-2055-48EB-959D-A71D3B388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50" y="1980998"/>
            <a:ext cx="11107700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889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260A6-EB69-4585-BA38-1BF521EC5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3.3 General Judgements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6A6D1F-74A3-40D9-9D66-84FE903A9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21950"/>
            <a:ext cx="10515600" cy="1977291"/>
          </a:xfrm>
        </p:spPr>
      </p:pic>
    </p:spTree>
    <p:extLst>
      <p:ext uri="{BB962C8B-B14F-4D97-AF65-F5344CB8AC3E}">
        <p14:creationId xmlns:p14="http://schemas.microsoft.com/office/powerpoint/2010/main" val="37172424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8E0D9-8CB5-412C-B5BF-333968C5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FF527-8227-46D2-BD86-B0764A79A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Left is an evidence of right, providing that x not in 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6E53EA-1817-45EC-9FC0-F89D8CA91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557" y="2805025"/>
            <a:ext cx="3067478" cy="12479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EB5927-B553-4A78-A5C1-09F842D0B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943" y="3081288"/>
            <a:ext cx="4496427" cy="6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5D1AC-525C-4837-A125-F97A982D7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Properties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993CBD-DA79-483E-A7A0-82D6CAD953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4412" y="2331694"/>
            <a:ext cx="10723176" cy="2194612"/>
          </a:xfrm>
        </p:spPr>
      </p:pic>
    </p:spTree>
    <p:extLst>
      <p:ext uri="{BB962C8B-B14F-4D97-AF65-F5344CB8AC3E}">
        <p14:creationId xmlns:p14="http://schemas.microsoft.com/office/powerpoint/2010/main" val="9529802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5986-6576-4BBD-BEB0-3FEC0A4EC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Proof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E9487-493D-4A59-94E8-B6170497A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87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0E723-F443-4D78-A420-06F7EF684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3.5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1D99E-093A-4536-A185-F9B985BB8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032980-CC18-4237-A23F-3D8BF254E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13" y="2009577"/>
            <a:ext cx="11098174" cy="28388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C11FB3-3DDC-4242-B725-735932870DE8}"/>
              </a:ext>
            </a:extLst>
          </p:cNvPr>
          <p:cNvSpPr txBox="1"/>
          <p:nvPr/>
        </p:nvSpPr>
        <p:spPr>
          <a:xfrm>
            <a:off x="430319" y="5032375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https://en.wikipedia.org/wiki/Per_Martin-L%C3%B6f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749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DF752-D135-48E0-BAFD-6595C9EF6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If you are interested in working on the exercises, please make a pull request to this GitHub repo’s solutions folder. 	</a:t>
            </a:r>
            <a:r>
              <a:rPr lang="en-US" dirty="0">
                <a:hlinkClick r:id="rId2"/>
              </a:rPr>
              <a:t>https://github.com/Mossaka/MSFT_PL_Meetup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	Join our discord server: </a:t>
            </a:r>
            <a:r>
              <a:rPr lang="en-US" dirty="0">
                <a:hlinkClick r:id="rId3"/>
              </a:rPr>
              <a:t>https://discord.gg/uz9YUvV</a:t>
            </a:r>
            <a:endParaRPr lang="en-US" dirty="0"/>
          </a:p>
          <a:p>
            <a:endParaRPr lang="en-US" dirty="0"/>
          </a:p>
        </p:txBody>
      </p:sp>
      <p:pic>
        <p:nvPicPr>
          <p:cNvPr id="6146" name="Picture 2" descr="Discord Logo Png - Free Transparent PNG Logos">
            <a:extLst>
              <a:ext uri="{FF2B5EF4-FFF2-40B4-BE49-F238E27FC236}">
                <a16:creationId xmlns:a16="http://schemas.microsoft.com/office/drawing/2014/main" id="{998D65ED-2138-42CC-B120-E9561DC37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04876" y="4687096"/>
            <a:ext cx="657224" cy="65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Github Logo - Free social media icons">
            <a:extLst>
              <a:ext uri="{FF2B5EF4-FFF2-40B4-BE49-F238E27FC236}">
                <a16:creationId xmlns:a16="http://schemas.microsoft.com/office/drawing/2014/main" id="{DACECE59-AA79-40BA-9926-22D7F6D7D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6" y="3219451"/>
            <a:ext cx="657224" cy="65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853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33F74-75CC-44DA-866E-0F3B9B779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511" y="523081"/>
            <a:ext cx="6258289" cy="58118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>
                <a:solidFill>
                  <a:srgbClr val="93B9CD"/>
                </a:solidFill>
              </a:rPr>
              <a:t>Practical Foundations for </a:t>
            </a:r>
            <a:r>
              <a:rPr lang="en-US" sz="6000" dirty="0"/>
              <a:t>Programming Languages</a:t>
            </a:r>
          </a:p>
          <a:p>
            <a:pPr marL="0" indent="0" algn="ctr">
              <a:buNone/>
            </a:pPr>
            <a:endParaRPr lang="en-US" sz="6000" dirty="0"/>
          </a:p>
          <a:p>
            <a:pPr marL="0" indent="0" algn="ctr">
              <a:buNone/>
            </a:pPr>
            <a:r>
              <a:rPr lang="en-US" sz="6000" dirty="0">
                <a:solidFill>
                  <a:srgbClr val="1E61AF"/>
                </a:solidFill>
              </a:rPr>
              <a:t>Chapter 3</a:t>
            </a:r>
          </a:p>
        </p:txBody>
      </p:sp>
      <p:pic>
        <p:nvPicPr>
          <p:cNvPr id="2050" name="Picture 2" descr="Practical Foundations for Programming Languages by Robert Harper">
            <a:extLst>
              <a:ext uri="{FF2B5EF4-FFF2-40B4-BE49-F238E27FC236}">
                <a16:creationId xmlns:a16="http://schemas.microsoft.com/office/drawing/2014/main" id="{DC5091D0-A46F-41B7-A7CF-8F4696793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23081"/>
            <a:ext cx="3899081" cy="581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40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04B16F-BD8B-45E2-9EDC-255B294CB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767" y="643467"/>
            <a:ext cx="7528465" cy="5571065"/>
          </a:xfrm>
          <a:prstGeom prst="rect">
            <a:avLst/>
          </a:prstGeom>
          <a:ln>
            <a:noFill/>
          </a:ln>
        </p:spPr>
      </p:pic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CD5078-FEB2-4241-ADEB-2AADD87B5092}"/>
              </a:ext>
            </a:extLst>
          </p:cNvPr>
          <p:cNvSpPr/>
          <p:nvPr/>
        </p:nvSpPr>
        <p:spPr>
          <a:xfrm>
            <a:off x="2485875" y="4157840"/>
            <a:ext cx="7248006" cy="19576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2444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7899E-436E-4D24-8070-4BFA635C8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2A55E-3A95-4FAB-AD30-73AF7AB8F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BCA9B6-F841-45CF-AA3C-CB071C694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389" y="0"/>
            <a:ext cx="8024714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E338EB-3C4D-4E59-9425-7F914E4DF1BF}"/>
              </a:ext>
            </a:extLst>
          </p:cNvPr>
          <p:cNvCxnSpPr/>
          <p:nvPr/>
        </p:nvCxnSpPr>
        <p:spPr>
          <a:xfrm>
            <a:off x="6480313" y="1825625"/>
            <a:ext cx="2882348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E4F01B-1827-41DB-842D-6EC3078F0723}"/>
              </a:ext>
            </a:extLst>
          </p:cNvPr>
          <p:cNvCxnSpPr>
            <a:cxnSpLocks/>
          </p:cNvCxnSpPr>
          <p:nvPr/>
        </p:nvCxnSpPr>
        <p:spPr>
          <a:xfrm>
            <a:off x="2249897" y="2094403"/>
            <a:ext cx="7027107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7F5135-3491-4EF3-890F-1E2D530C283E}"/>
              </a:ext>
            </a:extLst>
          </p:cNvPr>
          <p:cNvCxnSpPr>
            <a:cxnSpLocks/>
          </p:cNvCxnSpPr>
          <p:nvPr/>
        </p:nvCxnSpPr>
        <p:spPr>
          <a:xfrm>
            <a:off x="2249897" y="2360411"/>
            <a:ext cx="7112764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F9D6323-4F6F-4FCD-9E25-F7EBC82D5F80}"/>
              </a:ext>
            </a:extLst>
          </p:cNvPr>
          <p:cNvCxnSpPr>
            <a:cxnSpLocks/>
          </p:cNvCxnSpPr>
          <p:nvPr/>
        </p:nvCxnSpPr>
        <p:spPr>
          <a:xfrm>
            <a:off x="2249897" y="2634730"/>
            <a:ext cx="7201674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04F7FBC-40BE-4332-B32C-710DB7E0355B}"/>
              </a:ext>
            </a:extLst>
          </p:cNvPr>
          <p:cNvCxnSpPr>
            <a:cxnSpLocks/>
          </p:cNvCxnSpPr>
          <p:nvPr/>
        </p:nvCxnSpPr>
        <p:spPr>
          <a:xfrm>
            <a:off x="2249897" y="2909050"/>
            <a:ext cx="701121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912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9935E8-A604-496D-9045-93CB63539D8C}"/>
              </a:ext>
            </a:extLst>
          </p:cNvPr>
          <p:cNvSpPr txBox="1"/>
          <p:nvPr/>
        </p:nvSpPr>
        <p:spPr>
          <a:xfrm>
            <a:off x="1132114" y="2644170"/>
            <a:ext cx="96955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The hypothetical judgment codifies the rules for expressing the validity of a </a:t>
            </a:r>
            <a:r>
              <a:rPr lang="en-US" sz="3600" dirty="0">
                <a:solidFill>
                  <a:srgbClr val="FF0000"/>
                </a:solidFill>
              </a:rPr>
              <a:t>conclusion</a:t>
            </a:r>
            <a:r>
              <a:rPr lang="en-US" sz="3600" dirty="0"/>
              <a:t> conditional on the validity of one or more </a:t>
            </a:r>
            <a:r>
              <a:rPr lang="en-US" sz="3600" dirty="0">
                <a:solidFill>
                  <a:srgbClr val="FF0000"/>
                </a:solidFill>
              </a:rPr>
              <a:t>hypothesis</a:t>
            </a:r>
          </a:p>
        </p:txBody>
      </p:sp>
    </p:spTree>
    <p:extLst>
      <p:ext uri="{BB962C8B-B14F-4D97-AF65-F5344CB8AC3E}">
        <p14:creationId xmlns:p14="http://schemas.microsoft.com/office/powerpoint/2010/main" val="2061577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17976-179F-4D69-831E-F1009FF60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Derivability vs Admissibility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6B4F667-57B9-4A08-A844-E0B4625147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4416698"/>
              </p:ext>
            </p:extLst>
          </p:nvPr>
        </p:nvGraphicFramePr>
        <p:xfrm>
          <a:off x="266007" y="2684345"/>
          <a:ext cx="11720946" cy="18542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55898">
                  <a:extLst>
                    <a:ext uri="{9D8B030D-6E8A-4147-A177-3AD203B41FA5}">
                      <a16:colId xmlns:a16="http://schemas.microsoft.com/office/drawing/2014/main" val="1950906164"/>
                    </a:ext>
                  </a:extLst>
                </a:gridCol>
                <a:gridCol w="6858066">
                  <a:extLst>
                    <a:ext uri="{9D8B030D-6E8A-4147-A177-3AD203B41FA5}">
                      <a16:colId xmlns:a16="http://schemas.microsoft.com/office/drawing/2014/main" val="721974890"/>
                    </a:ext>
                  </a:extLst>
                </a:gridCol>
                <a:gridCol w="3906982">
                  <a:extLst>
                    <a:ext uri="{9D8B030D-6E8A-4147-A177-3AD203B41FA5}">
                      <a16:colId xmlns:a16="http://schemas.microsoft.com/office/drawing/2014/main" val="19298439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derivability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admissibility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094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 may derive K from R U Γ of the rules R w/ axioms 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       implies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797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e.x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968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properties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Stability</a:t>
                      </a:r>
                      <a:r>
                        <a:rPr lang="en-US" dirty="0"/>
                        <a:t>, Reflexivity, Weakening, Transitivity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Reflexivity, Weakening, Transitivity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622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relationship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Stronger </a:t>
                      </a:r>
                      <a:r>
                        <a:rPr lang="en-US" b="0" dirty="0"/>
                        <a:t>refers to Theorem 3.2 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44807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52130B8-32EC-47D9-9AC6-07356E8CA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889" y="2709891"/>
            <a:ext cx="914528" cy="371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E69CC2-406F-455A-991D-B8A7372B6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1134" y="2664858"/>
            <a:ext cx="895475" cy="3810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3AF899-20F3-43F2-9447-364463A53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2306" y="3053880"/>
            <a:ext cx="603757" cy="3729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695780-4BCA-42CD-A066-4D026174D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7871" y="3073624"/>
            <a:ext cx="628738" cy="3334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4D425F-0E40-42A9-B55F-14375DEB4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6045" y="3426789"/>
            <a:ext cx="3696216" cy="3715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C215AE-41BF-4ADB-BFE4-D4566CBC77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3184" y="3418995"/>
            <a:ext cx="3029373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012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22A72-DC89-41B6-A1B1-365956F25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and Counter-examples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C8FC2-43EA-4139-A571-E7DDFD549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D582C92-FB59-49E2-B3BC-EA24EA8FB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731" y="1383435"/>
            <a:ext cx="7418112" cy="5394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5649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1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71235980-E4DB-4906-8DB8-9AE5AE7261F0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C576A4A0-71BC-4F7A-B00F-C62C5399F765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3170</TotalTime>
  <Words>273</Words>
  <Application>Microsoft Office PowerPoint</Application>
  <PresentationFormat>Widescreen</PresentationFormat>
  <Paragraphs>56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MSFT PL Meetup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Derivability vs Admissibility</vt:lpstr>
      <vt:lpstr>Examples and Counter-examples</vt:lpstr>
      <vt:lpstr>Derivability</vt:lpstr>
      <vt:lpstr>Γ or Δ</vt:lpstr>
      <vt:lpstr>Am example</vt:lpstr>
      <vt:lpstr>PowerPoint Presentation</vt:lpstr>
      <vt:lpstr>Theorem 3.1 Stablity</vt:lpstr>
      <vt:lpstr>PowerPoint Presentation</vt:lpstr>
      <vt:lpstr>Proof</vt:lpstr>
      <vt:lpstr>PowerPoint Presentation</vt:lpstr>
      <vt:lpstr>Admissibility</vt:lpstr>
      <vt:lpstr>An example</vt:lpstr>
      <vt:lpstr>An counter-example</vt:lpstr>
      <vt:lpstr>Theorem 3.2 Derivability is stronger than Admissibility</vt:lpstr>
      <vt:lpstr>PowerPoint Presentation</vt:lpstr>
      <vt:lpstr>3.3 General Judgements</vt:lpstr>
      <vt:lpstr>An example</vt:lpstr>
      <vt:lpstr>Structural Properties</vt:lpstr>
      <vt:lpstr>Proof ?</vt:lpstr>
      <vt:lpstr>3.5 Notes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MSFT PL Meetup</dc:title>
  <dc:creator>Joe Zhou</dc:creator>
  <cp:lastModifiedBy>Joe Zhou</cp:lastModifiedBy>
  <cp:revision>2</cp:revision>
  <dcterms:created xsi:type="dcterms:W3CDTF">2020-09-08T01:55:20Z</dcterms:created>
  <dcterms:modified xsi:type="dcterms:W3CDTF">2020-09-16T03:26:22Z</dcterms:modified>
</cp:coreProperties>
</file>